
<file path=[Content_Types].xml><?xml version="1.0" encoding="utf-8"?>
<Types xmlns="http://schemas.openxmlformats.org/package/2006/content-types">
  <Default Extension="emf" ContentType="image/x-emf"/>
  <Default Extension="jfif" ContentType="image/jpeg"/>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0" r:id="rId1"/>
  </p:sldMasterIdLst>
  <p:notesMasterIdLst>
    <p:notesMasterId r:id="rId12"/>
  </p:notesMasterIdLst>
  <p:handoutMasterIdLst>
    <p:handoutMasterId r:id="rId13"/>
  </p:handoutMasterIdLst>
  <p:sldIdLst>
    <p:sldId id="456" r:id="rId2"/>
    <p:sldId id="493" r:id="rId3"/>
    <p:sldId id="533" r:id="rId4"/>
    <p:sldId id="462" r:id="rId5"/>
    <p:sldId id="536" r:id="rId6"/>
    <p:sldId id="537" r:id="rId7"/>
    <p:sldId id="538" r:id="rId8"/>
    <p:sldId id="507" r:id="rId9"/>
    <p:sldId id="534" r:id="rId10"/>
    <p:sldId id="535" r:id="rId11"/>
  </p:sldIdLst>
  <p:sldSz cx="12192000" cy="6858000"/>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23F52"/>
    <a:srgbClr val="CC3300"/>
    <a:srgbClr val="D7CDC7"/>
    <a:srgbClr val="003366"/>
    <a:srgbClr val="E6E6E6"/>
    <a:srgbClr val="F7F7F7"/>
    <a:srgbClr val="FBD9AB"/>
    <a:srgbClr val="FF9966"/>
    <a:srgbClr val="AEC5D4"/>
    <a:srgbClr val="FF66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503" autoAdjust="0"/>
    <p:restoredTop sz="94635" autoAdjust="0"/>
  </p:normalViewPr>
  <p:slideViewPr>
    <p:cSldViewPr snapToGrid="0">
      <p:cViewPr varScale="1">
        <p:scale>
          <a:sx n="81" d="100"/>
          <a:sy n="81" d="100"/>
        </p:scale>
        <p:origin x="638" y="6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4" tIns="46586" rIns="93174" bIns="46586" rtlCol="0"/>
          <a:lstStyle>
            <a:lvl1pPr algn="l">
              <a:defRPr sz="1200"/>
            </a:lvl1pPr>
          </a:lstStyle>
          <a:p>
            <a:endParaRPr lang="en-US" dirty="0"/>
          </a:p>
        </p:txBody>
      </p:sp>
      <p:sp>
        <p:nvSpPr>
          <p:cNvPr id="3" name="Date Placeholder 2"/>
          <p:cNvSpPr>
            <a:spLocks noGrp="1"/>
          </p:cNvSpPr>
          <p:nvPr>
            <p:ph type="dt" sz="quarter" idx="1"/>
          </p:nvPr>
        </p:nvSpPr>
        <p:spPr>
          <a:xfrm>
            <a:off x="3970938" y="0"/>
            <a:ext cx="3037840" cy="466434"/>
          </a:xfrm>
          <a:prstGeom prst="rect">
            <a:avLst/>
          </a:prstGeom>
        </p:spPr>
        <p:txBody>
          <a:bodyPr vert="horz" lIns="93174" tIns="46586" rIns="93174" bIns="46586" rtlCol="0"/>
          <a:lstStyle>
            <a:lvl1pPr algn="r">
              <a:defRPr sz="1200"/>
            </a:lvl1pPr>
          </a:lstStyle>
          <a:p>
            <a:fld id="{F37528E3-9F54-4201-B3FE-593A2F142EC8}" type="datetimeFigureOut">
              <a:rPr lang="en-US" smtClean="0"/>
              <a:t>8/17/2023</a:t>
            </a:fld>
            <a:endParaRPr lang="en-US" dirty="0"/>
          </a:p>
        </p:txBody>
      </p:sp>
      <p:sp>
        <p:nvSpPr>
          <p:cNvPr id="4" name="Footer Placeholder 3"/>
          <p:cNvSpPr>
            <a:spLocks noGrp="1"/>
          </p:cNvSpPr>
          <p:nvPr>
            <p:ph type="ftr" sz="quarter" idx="2"/>
          </p:nvPr>
        </p:nvSpPr>
        <p:spPr>
          <a:xfrm>
            <a:off x="0" y="8829967"/>
            <a:ext cx="3037840" cy="466433"/>
          </a:xfrm>
          <a:prstGeom prst="rect">
            <a:avLst/>
          </a:prstGeom>
        </p:spPr>
        <p:txBody>
          <a:bodyPr vert="horz" lIns="93174" tIns="46586" rIns="93174" bIns="46586"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0938" y="8829967"/>
            <a:ext cx="3037840" cy="466433"/>
          </a:xfrm>
          <a:prstGeom prst="rect">
            <a:avLst/>
          </a:prstGeom>
        </p:spPr>
        <p:txBody>
          <a:bodyPr vert="horz" lIns="93174" tIns="46586" rIns="93174" bIns="46586" rtlCol="0" anchor="b"/>
          <a:lstStyle>
            <a:lvl1pPr algn="r">
              <a:defRPr sz="1200"/>
            </a:lvl1pPr>
          </a:lstStyle>
          <a:p>
            <a:fld id="{6B9E8EBB-9B6B-4C44-95AA-BD16F5FD8250}" type="slidenum">
              <a:rPr lang="en-US" smtClean="0"/>
              <a:t>‹#›</a:t>
            </a:fld>
            <a:endParaRPr lang="en-US" dirty="0"/>
          </a:p>
        </p:txBody>
      </p:sp>
    </p:spTree>
    <p:extLst>
      <p:ext uri="{BB962C8B-B14F-4D97-AF65-F5344CB8AC3E}">
        <p14:creationId xmlns:p14="http://schemas.microsoft.com/office/powerpoint/2010/main" val="56929249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38258" cy="465292"/>
          </a:xfrm>
          <a:prstGeom prst="rect">
            <a:avLst/>
          </a:prstGeom>
        </p:spPr>
        <p:txBody>
          <a:bodyPr vert="horz" lIns="90416" tIns="45208" rIns="90416" bIns="45208" rtlCol="0"/>
          <a:lstStyle>
            <a:lvl1pPr algn="l">
              <a:defRPr sz="1200"/>
            </a:lvl1pPr>
          </a:lstStyle>
          <a:p>
            <a:endParaRPr lang="en-US" dirty="0"/>
          </a:p>
        </p:txBody>
      </p:sp>
      <p:sp>
        <p:nvSpPr>
          <p:cNvPr id="3" name="Date Placeholder 2"/>
          <p:cNvSpPr>
            <a:spLocks noGrp="1"/>
          </p:cNvSpPr>
          <p:nvPr>
            <p:ph type="dt" idx="1"/>
          </p:nvPr>
        </p:nvSpPr>
        <p:spPr>
          <a:xfrm>
            <a:off x="3970576" y="0"/>
            <a:ext cx="3038258" cy="465292"/>
          </a:xfrm>
          <a:prstGeom prst="rect">
            <a:avLst/>
          </a:prstGeom>
        </p:spPr>
        <p:txBody>
          <a:bodyPr vert="horz" lIns="90416" tIns="45208" rIns="90416" bIns="45208" rtlCol="0"/>
          <a:lstStyle>
            <a:lvl1pPr algn="r">
              <a:defRPr sz="1200"/>
            </a:lvl1pPr>
          </a:lstStyle>
          <a:p>
            <a:fld id="{2CF3F777-73A9-4F14-8A0A-B647773D7808}" type="datetimeFigureOut">
              <a:rPr lang="en-US" smtClean="0"/>
              <a:t>8/17/2023</a:t>
            </a:fld>
            <a:endParaRPr lang="en-US" dirty="0"/>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0416" tIns="45208" rIns="90416" bIns="45208" rtlCol="0" anchor="ctr"/>
          <a:lstStyle/>
          <a:p>
            <a:endParaRPr lang="en-US" dirty="0"/>
          </a:p>
        </p:txBody>
      </p:sp>
      <p:sp>
        <p:nvSpPr>
          <p:cNvPr id="5" name="Notes Placeholder 4"/>
          <p:cNvSpPr>
            <a:spLocks noGrp="1"/>
          </p:cNvSpPr>
          <p:nvPr>
            <p:ph type="body" sz="quarter" idx="3"/>
          </p:nvPr>
        </p:nvSpPr>
        <p:spPr>
          <a:xfrm>
            <a:off x="700413" y="4473716"/>
            <a:ext cx="5609574" cy="3661028"/>
          </a:xfrm>
          <a:prstGeom prst="rect">
            <a:avLst/>
          </a:prstGeom>
        </p:spPr>
        <p:txBody>
          <a:bodyPr vert="horz" lIns="90416" tIns="45208" rIns="90416" bIns="45208"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1" y="8831108"/>
            <a:ext cx="3038258" cy="465292"/>
          </a:xfrm>
          <a:prstGeom prst="rect">
            <a:avLst/>
          </a:prstGeom>
        </p:spPr>
        <p:txBody>
          <a:bodyPr vert="horz" lIns="90416" tIns="45208" rIns="90416" bIns="45208"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576" y="8831108"/>
            <a:ext cx="3038258" cy="465292"/>
          </a:xfrm>
          <a:prstGeom prst="rect">
            <a:avLst/>
          </a:prstGeom>
        </p:spPr>
        <p:txBody>
          <a:bodyPr vert="horz" lIns="90416" tIns="45208" rIns="90416" bIns="45208" rtlCol="0" anchor="b"/>
          <a:lstStyle>
            <a:lvl1pPr algn="r">
              <a:defRPr sz="1200"/>
            </a:lvl1pPr>
          </a:lstStyle>
          <a:p>
            <a:fld id="{38AC88AA-6172-462D-A8FA-0B3173104912}" type="slidenum">
              <a:rPr lang="en-US" smtClean="0"/>
              <a:t>‹#›</a:t>
            </a:fld>
            <a:endParaRPr lang="en-US" dirty="0"/>
          </a:p>
        </p:txBody>
      </p:sp>
    </p:spTree>
    <p:extLst>
      <p:ext uri="{BB962C8B-B14F-4D97-AF65-F5344CB8AC3E}">
        <p14:creationId xmlns:p14="http://schemas.microsoft.com/office/powerpoint/2010/main" val="39554056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blackWhite">
          <a:xfrm>
            <a:off x="1600200" y="2386744"/>
            <a:ext cx="8991600" cy="1645920"/>
          </a:xfrm>
          <a:solidFill>
            <a:srgbClr val="FFFFFF"/>
          </a:solidFill>
          <a:ln w="38100">
            <a:solidFill>
              <a:srgbClr val="404040"/>
            </a:solidFill>
          </a:ln>
        </p:spPr>
        <p:txBody>
          <a:bodyPr lIns="274320" rIns="274320" anchor="ctr" anchorCtr="1">
            <a:normAutofit/>
          </a:bodyPr>
          <a:lstStyle>
            <a:lvl1pPr algn="ctr">
              <a:defRPr sz="3800">
                <a:solidFill>
                  <a:srgbClr val="262626"/>
                </a:solidFill>
              </a:defRPr>
            </a:lvl1pPr>
          </a:lstStyle>
          <a:p>
            <a:r>
              <a:rPr lang="en-US"/>
              <a:t>Click to edit Master title style</a:t>
            </a:r>
            <a:endParaRPr lang="en-US" dirty="0"/>
          </a:p>
        </p:txBody>
      </p:sp>
      <p:sp>
        <p:nvSpPr>
          <p:cNvPr id="3" name="Subtitle 2"/>
          <p:cNvSpPr>
            <a:spLocks noGrp="1"/>
          </p:cNvSpPr>
          <p:nvPr>
            <p:ph type="subTitle" idx="1"/>
          </p:nvPr>
        </p:nvSpPr>
        <p:spPr>
          <a:xfrm>
            <a:off x="2695194" y="4352544"/>
            <a:ext cx="6801612" cy="1239894"/>
          </a:xfrm>
          <a:noFill/>
        </p:spPr>
        <p:txBody>
          <a:bodyPr>
            <a:normAutofit/>
          </a:bodyPr>
          <a:lstStyle>
            <a:lvl1pPr marL="0" indent="0" algn="ctr">
              <a:buNone/>
              <a:defRPr sz="200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Date Placeholder 6"/>
          <p:cNvSpPr>
            <a:spLocks noGrp="1"/>
          </p:cNvSpPr>
          <p:nvPr>
            <p:ph type="dt" sz="half" idx="10"/>
          </p:nvPr>
        </p:nvSpPr>
        <p:spPr/>
        <p:txBody>
          <a:bodyPr/>
          <a:lstStyle/>
          <a:p>
            <a:fld id="{BB3E3403-B6A4-4A5C-8FD2-9D8388F61A8A}" type="datetimeFigureOut">
              <a:rPr lang="en-US" smtClean="0"/>
              <a:t>8/17/2023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57FBBF00-5058-44C7-83E9-9404151CB4D5}" type="slidenum">
              <a:rPr lang="en-US" smtClean="0"/>
              <a:t>‹#›</a:t>
            </a:fld>
            <a:endParaRPr lang="en-US" dirty="0"/>
          </a:p>
        </p:txBody>
      </p:sp>
    </p:spTree>
    <p:extLst>
      <p:ext uri="{BB962C8B-B14F-4D97-AF65-F5344CB8AC3E}">
        <p14:creationId xmlns:p14="http://schemas.microsoft.com/office/powerpoint/2010/main" val="770832617"/>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B3E3403-B6A4-4A5C-8FD2-9D8388F61A8A}" type="datetimeFigureOut">
              <a:rPr lang="en-US" smtClean="0"/>
              <a:t>8/17/2023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7FBBF00-5058-44C7-83E9-9404151CB4D5}" type="slidenum">
              <a:rPr lang="en-US" smtClean="0"/>
              <a:t>‹#›</a:t>
            </a:fld>
            <a:endParaRPr lang="en-US" dirty="0"/>
          </a:p>
        </p:txBody>
      </p:sp>
    </p:spTree>
    <p:extLst>
      <p:ext uri="{BB962C8B-B14F-4D97-AF65-F5344CB8AC3E}">
        <p14:creationId xmlns:p14="http://schemas.microsoft.com/office/powerpoint/2010/main" val="29058341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53112" y="937260"/>
            <a:ext cx="1298608" cy="498348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2231136" y="937260"/>
            <a:ext cx="6198489" cy="49834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B3E3403-B6A4-4A5C-8FD2-9D8388F61A8A}" type="datetimeFigureOut">
              <a:rPr lang="en-US" smtClean="0"/>
              <a:t>8/17/2023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7FBBF00-5058-44C7-83E9-9404151CB4D5}" type="slidenum">
              <a:rPr lang="en-US" smtClean="0"/>
              <a:t>‹#›</a:t>
            </a:fld>
            <a:endParaRPr lang="en-US" dirty="0"/>
          </a:p>
        </p:txBody>
      </p:sp>
    </p:spTree>
    <p:extLst>
      <p:ext uri="{BB962C8B-B14F-4D97-AF65-F5344CB8AC3E}">
        <p14:creationId xmlns:p14="http://schemas.microsoft.com/office/powerpoint/2010/main" val="14248845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B3E3403-B6A4-4A5C-8FD2-9D8388F61A8A}" type="datetimeFigureOut">
              <a:rPr lang="en-US" smtClean="0"/>
              <a:t>8/17/2023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57FBBF00-5058-44C7-83E9-9404151CB4D5}" type="slidenum">
              <a:rPr lang="en-US" smtClean="0"/>
              <a:t>‹#›</a:t>
            </a:fld>
            <a:endParaRPr lang="en-US" dirty="0"/>
          </a:p>
        </p:txBody>
      </p:sp>
    </p:spTree>
    <p:extLst>
      <p:ext uri="{BB962C8B-B14F-4D97-AF65-F5344CB8AC3E}">
        <p14:creationId xmlns:p14="http://schemas.microsoft.com/office/powerpoint/2010/main" val="39130147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blackWhite">
          <a:xfrm>
            <a:off x="1600200" y="2386744"/>
            <a:ext cx="8991600" cy="1645920"/>
          </a:xfrm>
          <a:solidFill>
            <a:srgbClr val="FFFFFF"/>
          </a:solidFill>
          <a:ln w="38100">
            <a:solidFill>
              <a:srgbClr val="404040"/>
            </a:solidFill>
          </a:ln>
        </p:spPr>
        <p:txBody>
          <a:bodyPr lIns="274320" rIns="274320" anchor="ctr" anchorCtr="1">
            <a:normAutofit/>
          </a:bodyPr>
          <a:lstStyle>
            <a:lvl1pPr>
              <a:defRPr sz="3800">
                <a:solidFill>
                  <a:srgbClr val="262626"/>
                </a:solidFill>
              </a:defRPr>
            </a:lvl1pPr>
          </a:lstStyle>
          <a:p>
            <a:r>
              <a:rPr lang="en-US"/>
              <a:t>Click to edit Master title style</a:t>
            </a:r>
            <a:endParaRPr lang="en-US" dirty="0"/>
          </a:p>
        </p:txBody>
      </p:sp>
      <p:sp>
        <p:nvSpPr>
          <p:cNvPr id="3" name="Text Placeholder 2"/>
          <p:cNvSpPr>
            <a:spLocks noGrp="1"/>
          </p:cNvSpPr>
          <p:nvPr>
            <p:ph type="body" idx="1"/>
          </p:nvPr>
        </p:nvSpPr>
        <p:spPr>
          <a:xfrm>
            <a:off x="2695194" y="4352465"/>
            <a:ext cx="6801612" cy="1265082"/>
          </a:xfrm>
        </p:spPr>
        <p:txBody>
          <a:bodyPr anchor="t" anchorCtr="1">
            <a:normAutofit/>
          </a:bodyPr>
          <a:lstStyle>
            <a:lvl1pPr marL="0" indent="0">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7" name="Date Placeholder 6"/>
          <p:cNvSpPr>
            <a:spLocks noGrp="1"/>
          </p:cNvSpPr>
          <p:nvPr>
            <p:ph type="dt" sz="half" idx="10"/>
          </p:nvPr>
        </p:nvSpPr>
        <p:spPr/>
        <p:txBody>
          <a:bodyPr/>
          <a:lstStyle/>
          <a:p>
            <a:fld id="{BB3E3403-B6A4-4A5C-8FD2-9D8388F61A8A}" type="datetimeFigureOut">
              <a:rPr lang="en-US" smtClean="0"/>
              <a:t>8/17/2023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57FBBF00-5058-44C7-83E9-9404151CB4D5}" type="slidenum">
              <a:rPr lang="en-US" smtClean="0"/>
              <a:t>‹#›</a:t>
            </a:fld>
            <a:endParaRPr lang="en-US" dirty="0"/>
          </a:p>
        </p:txBody>
      </p:sp>
    </p:spTree>
    <p:extLst>
      <p:ext uri="{BB962C8B-B14F-4D97-AF65-F5344CB8AC3E}">
        <p14:creationId xmlns:p14="http://schemas.microsoft.com/office/powerpoint/2010/main" val="1601527324"/>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581912" y="2638044"/>
            <a:ext cx="4271771" cy="31019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338315" y="2638044"/>
            <a:ext cx="4270247" cy="31019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7"/>
          <p:cNvSpPr>
            <a:spLocks noGrp="1"/>
          </p:cNvSpPr>
          <p:nvPr>
            <p:ph type="dt" sz="half" idx="10"/>
          </p:nvPr>
        </p:nvSpPr>
        <p:spPr/>
        <p:txBody>
          <a:bodyPr/>
          <a:lstStyle/>
          <a:p>
            <a:fld id="{BB3E3403-B6A4-4A5C-8FD2-9D8388F61A8A}" type="datetimeFigureOut">
              <a:rPr lang="en-US" smtClean="0"/>
              <a:t>8/17/2023</a:t>
            </a:fld>
            <a:endParaRPr lang="en-US" dirty="0"/>
          </a:p>
        </p:txBody>
      </p:sp>
      <p:sp>
        <p:nvSpPr>
          <p:cNvPr id="9" name="Footer Placeholder 8"/>
          <p:cNvSpPr>
            <a:spLocks noGrp="1"/>
          </p:cNvSpPr>
          <p:nvPr>
            <p:ph type="ftr" sz="quarter" idx="11"/>
          </p:nvPr>
        </p:nvSpPr>
        <p:spPr/>
        <p:txBody>
          <a:bodyPr/>
          <a:lstStyle/>
          <a:p>
            <a:endParaRPr lang="en-US" dirty="0"/>
          </a:p>
        </p:txBody>
      </p:sp>
      <p:sp>
        <p:nvSpPr>
          <p:cNvPr id="10" name="Slide Number Placeholder 9"/>
          <p:cNvSpPr>
            <a:spLocks noGrp="1"/>
          </p:cNvSpPr>
          <p:nvPr>
            <p:ph type="sldNum" sz="quarter" idx="12"/>
          </p:nvPr>
        </p:nvSpPr>
        <p:spPr/>
        <p:txBody>
          <a:bodyPr/>
          <a:lstStyle/>
          <a:p>
            <a:fld id="{57FBBF00-5058-44C7-83E9-9404151CB4D5}" type="slidenum">
              <a:rPr lang="en-US" smtClean="0"/>
              <a:t>‹#›</a:t>
            </a:fld>
            <a:endParaRPr lang="en-US" dirty="0"/>
          </a:p>
        </p:txBody>
      </p:sp>
    </p:spTree>
    <p:extLst>
      <p:ext uri="{BB962C8B-B14F-4D97-AF65-F5344CB8AC3E}">
        <p14:creationId xmlns:p14="http://schemas.microsoft.com/office/powerpoint/2010/main" val="16476436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583436" y="2313433"/>
            <a:ext cx="4270248"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583436" y="3143250"/>
            <a:ext cx="4270248" cy="25967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p:cNvSpPr>
            <a:spLocks noGrp="1"/>
          </p:cNvSpPr>
          <p:nvPr>
            <p:ph sz="quarter" idx="4"/>
          </p:nvPr>
        </p:nvSpPr>
        <p:spPr>
          <a:xfrm>
            <a:off x="6338316" y="3143250"/>
            <a:ext cx="4253484" cy="2596776"/>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4"/>
          <p:cNvSpPr>
            <a:spLocks noGrp="1"/>
          </p:cNvSpPr>
          <p:nvPr>
            <p:ph type="body" sz="quarter" idx="13"/>
          </p:nvPr>
        </p:nvSpPr>
        <p:spPr>
          <a:xfrm>
            <a:off x="6338316" y="2313433"/>
            <a:ext cx="4270248"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7" name="Date Placeholder 6"/>
          <p:cNvSpPr>
            <a:spLocks noGrp="1"/>
          </p:cNvSpPr>
          <p:nvPr>
            <p:ph type="dt" sz="half" idx="10"/>
          </p:nvPr>
        </p:nvSpPr>
        <p:spPr/>
        <p:txBody>
          <a:bodyPr/>
          <a:lstStyle/>
          <a:p>
            <a:fld id="{BB3E3403-B6A4-4A5C-8FD2-9D8388F61A8A}" type="datetimeFigureOut">
              <a:rPr lang="en-US" smtClean="0"/>
              <a:t>8/17/2023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57FBBF00-5058-44C7-83E9-9404151CB4D5}" type="slidenum">
              <a:rPr lang="en-US" smtClean="0"/>
              <a:t>‹#›</a:t>
            </a:fld>
            <a:endParaRPr lang="en-US" dirty="0"/>
          </a:p>
        </p:txBody>
      </p:sp>
      <p:sp>
        <p:nvSpPr>
          <p:cNvPr id="10" name="Title 9"/>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19521920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B3E3403-B6A4-4A5C-8FD2-9D8388F61A8A}" type="datetimeFigureOut">
              <a:rPr lang="en-US" smtClean="0"/>
              <a:t>8/17/2023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57FBBF00-5058-44C7-83E9-9404151CB4D5}" type="slidenum">
              <a:rPr lang="en-US" smtClean="0"/>
              <a:t>‹#›</a:t>
            </a:fld>
            <a:endParaRPr lang="en-US" dirty="0"/>
          </a:p>
        </p:txBody>
      </p:sp>
    </p:spTree>
    <p:extLst>
      <p:ext uri="{BB962C8B-B14F-4D97-AF65-F5344CB8AC3E}">
        <p14:creationId xmlns:p14="http://schemas.microsoft.com/office/powerpoint/2010/main" val="38219996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B3E3403-B6A4-4A5C-8FD2-9D8388F61A8A}" type="datetimeFigureOut">
              <a:rPr lang="en-US" smtClean="0"/>
              <a:t>8/17/2023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57FBBF00-5058-44C7-83E9-9404151CB4D5}" type="slidenum">
              <a:rPr lang="en-US" smtClean="0"/>
              <a:t>‹#›</a:t>
            </a:fld>
            <a:endParaRPr lang="en-US" dirty="0"/>
          </a:p>
        </p:txBody>
      </p:sp>
    </p:spTree>
    <p:extLst>
      <p:ext uri="{BB962C8B-B14F-4D97-AF65-F5344CB8AC3E}">
        <p14:creationId xmlns:p14="http://schemas.microsoft.com/office/powerpoint/2010/main" val="18190146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6" name="Rectangle 25"/>
          <p:cNvSpPr/>
          <p:nvPr/>
        </p:nvSpPr>
        <p:spPr>
          <a:xfrm>
            <a:off x="0" y="0"/>
            <a:ext cx="6096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4672" y="2243828"/>
            <a:ext cx="4486656" cy="1141497"/>
          </a:xfrm>
          <a:solidFill>
            <a:srgbClr val="FFFFFF"/>
          </a:solidFill>
          <a:ln>
            <a:solidFill>
              <a:srgbClr val="404040"/>
            </a:solidFill>
          </a:ln>
        </p:spPr>
        <p:txBody>
          <a:bodyPr anchor="ctr" anchorCtr="1">
            <a:normAutofit/>
          </a:bodyPr>
          <a:lstStyle>
            <a:lvl1pPr>
              <a:defRPr sz="2200">
                <a:solidFill>
                  <a:srgbClr val="262626"/>
                </a:solidFill>
              </a:defRPr>
            </a:lvl1pPr>
          </a:lstStyle>
          <a:p>
            <a:r>
              <a:rPr lang="en-US"/>
              <a:t>Click to edit Master title style</a:t>
            </a:r>
            <a:endParaRPr lang="en-US" dirty="0"/>
          </a:p>
        </p:txBody>
      </p:sp>
      <p:sp>
        <p:nvSpPr>
          <p:cNvPr id="3" name="Content Placeholder 2"/>
          <p:cNvSpPr>
            <a:spLocks noGrp="1"/>
          </p:cNvSpPr>
          <p:nvPr>
            <p:ph idx="1"/>
          </p:nvPr>
        </p:nvSpPr>
        <p:spPr>
          <a:xfrm>
            <a:off x="6736080" y="804672"/>
            <a:ext cx="4815840" cy="5248656"/>
          </a:xfrm>
        </p:spPr>
        <p:txBody>
          <a:bodyPr>
            <a:normAutofit/>
          </a:bodyPr>
          <a:lstStyle>
            <a:lvl1pPr>
              <a:defRPr sz="1900">
                <a:solidFill>
                  <a:schemeClr val="tx1"/>
                </a:solidFill>
              </a:defRPr>
            </a:lvl1pPr>
            <a:lvl2pPr>
              <a:defRPr sz="1600">
                <a:solidFill>
                  <a:schemeClr val="tx1"/>
                </a:solidFill>
              </a:defRPr>
            </a:lvl2pPr>
            <a:lvl3pPr>
              <a:defRPr sz="16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15568" y="3549918"/>
            <a:ext cx="3794760" cy="2194036"/>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9" name="Date Placeholder 8"/>
          <p:cNvSpPr>
            <a:spLocks noGrp="1"/>
          </p:cNvSpPr>
          <p:nvPr>
            <p:ph type="dt" sz="half" idx="10"/>
          </p:nvPr>
        </p:nvSpPr>
        <p:spPr/>
        <p:txBody>
          <a:bodyPr/>
          <a:lstStyle/>
          <a:p>
            <a:fld id="{BB3E3403-B6A4-4A5C-8FD2-9D8388F61A8A}" type="datetimeFigureOut">
              <a:rPr lang="en-US" smtClean="0"/>
              <a:t>8/17/2023</a:t>
            </a:fld>
            <a:endParaRPr lang="en-US" dirty="0"/>
          </a:p>
        </p:txBody>
      </p:sp>
      <p:sp>
        <p:nvSpPr>
          <p:cNvPr id="10" name="Footer Placeholder 9"/>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endParaRPr lang="en-US" dirty="0"/>
          </a:p>
        </p:txBody>
      </p:sp>
      <p:sp>
        <p:nvSpPr>
          <p:cNvPr id="11" name="Slide Number Placeholder 10"/>
          <p:cNvSpPr>
            <a:spLocks noGrp="1"/>
          </p:cNvSpPr>
          <p:nvPr>
            <p:ph type="sldNum" sz="quarter" idx="12"/>
          </p:nvPr>
        </p:nvSpPr>
        <p:spPr/>
        <p:txBody>
          <a:bodyPr/>
          <a:lstStyle/>
          <a:p>
            <a:fld id="{57FBBF00-5058-44C7-83E9-9404151CB4D5}" type="slidenum">
              <a:rPr lang="en-US" smtClean="0"/>
              <a:t>‹#›</a:t>
            </a:fld>
            <a:endParaRPr lang="en-US" dirty="0"/>
          </a:p>
        </p:txBody>
      </p:sp>
    </p:spTree>
    <p:extLst>
      <p:ext uri="{BB962C8B-B14F-4D97-AF65-F5344CB8AC3E}">
        <p14:creationId xmlns:p14="http://schemas.microsoft.com/office/powerpoint/2010/main" val="25642409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8" name="Rectangle 17"/>
          <p:cNvSpPr/>
          <p:nvPr/>
        </p:nvSpPr>
        <p:spPr>
          <a:xfrm>
            <a:off x="0" y="0"/>
            <a:ext cx="6095999"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8523" y="2243828"/>
            <a:ext cx="4494998" cy="1134640"/>
          </a:xfrm>
          <a:solidFill>
            <a:srgbClr val="FFFFFF"/>
          </a:solidFill>
          <a:ln>
            <a:solidFill>
              <a:srgbClr val="404040"/>
            </a:solidFill>
          </a:ln>
        </p:spPr>
        <p:txBody>
          <a:bodyPr anchor="ctr" anchorCtr="1">
            <a:noAutofit/>
          </a:bodyPr>
          <a:lstStyle>
            <a:lvl1pPr>
              <a:defRPr sz="2200">
                <a:solidFill>
                  <a:srgbClr val="262626"/>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6095999" y="0"/>
            <a:ext cx="6102097" cy="6858000"/>
          </a:xfrm>
          <a:solidFill>
            <a:schemeClr val="bg1">
              <a:lumMod val="75000"/>
            </a:schemeClr>
          </a:solidFill>
        </p:spPr>
        <p:txBody>
          <a:bodyPr anchor="t"/>
          <a:lstStyle>
            <a:lvl1pPr marL="0" indent="0">
              <a:buNone/>
              <a:defRPr sz="3200">
                <a:solidFill>
                  <a:schemeClr val="bg1">
                    <a:lumMod val="85000"/>
                    <a:lumOff val="1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1115568" y="3549918"/>
            <a:ext cx="3794760" cy="2194037"/>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Date Placeholder 7"/>
          <p:cNvSpPr>
            <a:spLocks noGrp="1"/>
          </p:cNvSpPr>
          <p:nvPr>
            <p:ph type="dt" sz="half" idx="10"/>
          </p:nvPr>
        </p:nvSpPr>
        <p:spPr/>
        <p:txBody>
          <a:bodyPr/>
          <a:lstStyle>
            <a:lvl1pPr>
              <a:defRPr>
                <a:solidFill>
                  <a:srgbClr val="FFFFFF"/>
                </a:solidFill>
                <a:effectLst>
                  <a:outerShdw blurRad="50800" dist="38100" dir="2700000" algn="tl" rotWithShape="0">
                    <a:prstClr val="black">
                      <a:alpha val="43000"/>
                    </a:prstClr>
                  </a:outerShdw>
                </a:effectLst>
              </a:defRPr>
            </a:lvl1pPr>
          </a:lstStyle>
          <a:p>
            <a:fld id="{BB3E3403-B6A4-4A5C-8FD2-9D8388F61A8A}" type="datetimeFigureOut">
              <a:rPr lang="en-US" smtClean="0"/>
              <a:t>8/17/2023</a:t>
            </a:fld>
            <a:endParaRPr lang="en-US" dirty="0"/>
          </a:p>
        </p:txBody>
      </p:sp>
      <p:sp>
        <p:nvSpPr>
          <p:cNvPr id="9" name="Footer Placeholder 8"/>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endParaRPr lang="en-US" dirty="0"/>
          </a:p>
        </p:txBody>
      </p:sp>
      <p:sp>
        <p:nvSpPr>
          <p:cNvPr id="10" name="Slide Number Placeholder 9"/>
          <p:cNvSpPr>
            <a:spLocks noGrp="1"/>
          </p:cNvSpPr>
          <p:nvPr>
            <p:ph type="sldNum" sz="quarter" idx="12"/>
          </p:nvPr>
        </p:nvSpPr>
        <p:spPr/>
        <p:txBody>
          <a:bodyPr/>
          <a:lstStyle/>
          <a:p>
            <a:fld id="{57FBBF00-5058-44C7-83E9-9404151CB4D5}" type="slidenum">
              <a:rPr lang="en-US" smtClean="0"/>
              <a:t>‹#›</a:t>
            </a:fld>
            <a:endParaRPr lang="en-US" dirty="0"/>
          </a:p>
        </p:txBody>
      </p:sp>
    </p:spTree>
    <p:extLst>
      <p:ext uri="{BB962C8B-B14F-4D97-AF65-F5344CB8AC3E}">
        <p14:creationId xmlns:p14="http://schemas.microsoft.com/office/powerpoint/2010/main" val="14907734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bwMode="black">
          <a:xfrm>
            <a:off x="2231136" y="964692"/>
            <a:ext cx="7729728" cy="1188720"/>
          </a:xfrm>
          <a:prstGeom prst="rect">
            <a:avLst/>
          </a:prstGeom>
          <a:solidFill>
            <a:srgbClr val="FFFFFF"/>
          </a:solidFill>
          <a:ln w="31750" cap="sq">
            <a:solidFill>
              <a:srgbClr val="404040"/>
            </a:solidFill>
            <a:miter lim="800000"/>
          </a:ln>
        </p:spPr>
        <p:txBody>
          <a:bodyPr vert="horz" lIns="182880" tIns="182880" rIns="182880" bIns="18288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2231136" y="2638044"/>
            <a:ext cx="7729728" cy="310198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821429" y="6238816"/>
            <a:ext cx="2753746" cy="323968"/>
          </a:xfrm>
          <a:prstGeom prst="rect">
            <a:avLst/>
          </a:prstGeom>
        </p:spPr>
        <p:txBody>
          <a:bodyPr vert="horz" lIns="91440" tIns="45720" rIns="91440" bIns="45720" rtlCol="0" anchor="ctr"/>
          <a:lstStyle>
            <a:lvl1pPr algn="r">
              <a:defRPr sz="1050">
                <a:solidFill>
                  <a:schemeClr val="tx1">
                    <a:alpha val="70000"/>
                  </a:schemeClr>
                </a:solidFill>
              </a:defRPr>
            </a:lvl1pPr>
          </a:lstStyle>
          <a:p>
            <a:fld id="{BB3E3403-B6A4-4A5C-8FD2-9D8388F61A8A}" type="datetimeFigureOut">
              <a:rPr lang="en-US" smtClean="0"/>
              <a:t>8/17/2023</a:t>
            </a:fld>
            <a:endParaRPr lang="en-US" dirty="0"/>
          </a:p>
        </p:txBody>
      </p:sp>
      <p:sp>
        <p:nvSpPr>
          <p:cNvPr id="5" name="Footer Placeholder 4"/>
          <p:cNvSpPr>
            <a:spLocks noGrp="1"/>
          </p:cNvSpPr>
          <p:nvPr>
            <p:ph type="ftr" sz="quarter" idx="3"/>
          </p:nvPr>
        </p:nvSpPr>
        <p:spPr>
          <a:xfrm>
            <a:off x="1600200" y="6236208"/>
            <a:ext cx="5901189" cy="320040"/>
          </a:xfrm>
          <a:prstGeom prst="rect">
            <a:avLst/>
          </a:prstGeom>
        </p:spPr>
        <p:txBody>
          <a:bodyPr vert="horz" lIns="91440" tIns="45720" rIns="91440" bIns="45720" rtlCol="0" anchor="ctr"/>
          <a:lstStyle>
            <a:lvl1pPr algn="l">
              <a:defRPr sz="1050">
                <a:solidFill>
                  <a:schemeClr val="tx1">
                    <a:alpha val="70000"/>
                  </a:schemeClr>
                </a:solidFill>
              </a:defRPr>
            </a:lvl1pPr>
          </a:lstStyle>
          <a:p>
            <a:endParaRPr lang="en-US" dirty="0"/>
          </a:p>
        </p:txBody>
      </p:sp>
      <p:sp>
        <p:nvSpPr>
          <p:cNvPr id="6" name="Slide Number Placeholder 5"/>
          <p:cNvSpPr>
            <a:spLocks noGrp="1"/>
          </p:cNvSpPr>
          <p:nvPr>
            <p:ph type="sldNum" sz="quarter" idx="4"/>
          </p:nvPr>
        </p:nvSpPr>
        <p:spPr>
          <a:xfrm>
            <a:off x="10758922" y="6217920"/>
            <a:ext cx="365760" cy="365760"/>
          </a:xfrm>
          <a:prstGeom prst="ellipse">
            <a:avLst/>
          </a:prstGeom>
          <a:solidFill>
            <a:srgbClr val="1D1D1D">
              <a:alpha val="70000"/>
            </a:srgbClr>
          </a:solidFill>
        </p:spPr>
        <p:txBody>
          <a:bodyPr vert="horz" lIns="18288" tIns="45720" rIns="18288" bIns="45720" rtlCol="0" anchor="ctr">
            <a:noAutofit/>
          </a:bodyPr>
          <a:lstStyle>
            <a:lvl1pPr algn="ctr">
              <a:defRPr sz="1100" spc="0" baseline="0">
                <a:solidFill>
                  <a:srgbClr val="FFFFFF"/>
                </a:solidFill>
              </a:defRPr>
            </a:lvl1pPr>
          </a:lstStyle>
          <a:p>
            <a:fld id="{57FBBF00-5058-44C7-83E9-9404151CB4D5}" type="slidenum">
              <a:rPr lang="en-US" smtClean="0"/>
              <a:t>‹#›</a:t>
            </a:fld>
            <a:endParaRPr lang="en-US" dirty="0"/>
          </a:p>
        </p:txBody>
      </p:sp>
    </p:spTree>
    <p:extLst>
      <p:ext uri="{BB962C8B-B14F-4D97-AF65-F5344CB8AC3E}">
        <p14:creationId xmlns:p14="http://schemas.microsoft.com/office/powerpoint/2010/main" val="3353778164"/>
      </p:ext>
    </p:extLst>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xStyles>
    <p:titleStyle>
      <a:lvl1pPr algn="ctr" defTabSz="914400" rtl="0" eaLnBrk="1" latinLnBrk="0" hangingPunct="1">
        <a:lnSpc>
          <a:spcPct val="90000"/>
        </a:lnSpc>
        <a:spcBef>
          <a:spcPct val="0"/>
        </a:spcBef>
        <a:buNone/>
        <a:defRPr sz="2800" kern="1200" cap="all" spc="200" baseline="0">
          <a:solidFill>
            <a:srgbClr val="262626"/>
          </a:solidFill>
          <a:latin typeface="+mj-lt"/>
          <a:ea typeface="+mj-ea"/>
          <a:cs typeface="+mj-cs"/>
        </a:defRPr>
      </a:lvl1pPr>
    </p:titleStyle>
    <p:body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tx1">
              <a:lumMod val="85000"/>
              <a:lumOff val="15000"/>
            </a:schemeClr>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3.jpg"/></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1.jpg"/><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jfif"/></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1.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F1B2B235-2E0F-4037-8300-858E6EB7E4D0}"/>
              </a:ext>
            </a:extLst>
          </p:cNvPr>
          <p:cNvPicPr>
            <a:picLocks noChangeAspect="1"/>
          </p:cNvPicPr>
          <p:nvPr/>
        </p:nvPicPr>
        <p:blipFill>
          <a:blip r:embed="rId3">
            <a:alphaModFix amt="35000"/>
          </a:blip>
          <a:stretch>
            <a:fillRect/>
          </a:stretch>
        </p:blipFill>
        <p:spPr>
          <a:xfrm rot="299018">
            <a:off x="1" y="3184882"/>
            <a:ext cx="12192000" cy="4002510"/>
          </a:xfrm>
          <a:prstGeom prst="rect">
            <a:avLst/>
          </a:prstGeom>
        </p:spPr>
      </p:pic>
      <p:pic>
        <p:nvPicPr>
          <p:cNvPr id="4" name="Picture 3" descr="A white text on a brown and brown background&#10;&#10;Description automatically generated">
            <a:extLst>
              <a:ext uri="{FF2B5EF4-FFF2-40B4-BE49-F238E27FC236}">
                <a16:creationId xmlns:a16="http://schemas.microsoft.com/office/drawing/2014/main" id="{2837D3A9-1524-0F79-69E4-40D219FF6DA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094212826"/>
      </p:ext>
    </p:extLst>
  </p:cSld>
  <p:clrMapOvr>
    <a:masterClrMapping/>
  </p:clrMapOvr>
  <mc:AlternateContent xmlns:mc="http://schemas.openxmlformats.org/markup-compatibility/2006" xmlns:p14="http://schemas.microsoft.com/office/powerpoint/2010/main">
    <mc:Choice Requires="p14">
      <p:transition spd="slow" p14:dur="2000">
        <p:fade/>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Picture 3" descr="A drawing of a flower&#10;&#10;Description automatically generated">
            <a:extLst>
              <a:ext uri="{FF2B5EF4-FFF2-40B4-BE49-F238E27FC236}">
                <a16:creationId xmlns:a16="http://schemas.microsoft.com/office/drawing/2014/main" id="{BED3008C-57BF-B2A9-56B2-B06386FB76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extBox 4"/>
          <p:cNvSpPr txBox="1"/>
          <p:nvPr/>
        </p:nvSpPr>
        <p:spPr>
          <a:xfrm>
            <a:off x="1425039" y="714377"/>
            <a:ext cx="9369631" cy="5570756"/>
          </a:xfrm>
          <a:prstGeom prst="rect">
            <a:avLst/>
          </a:prstGeom>
          <a:noFill/>
        </p:spPr>
        <p:txBody>
          <a:bodyPr wrap="square" rtlCol="0">
            <a:spAutoFit/>
          </a:bodyPr>
          <a:lstStyle/>
          <a:p>
            <a:pPr algn="ctr"/>
            <a:endParaRPr lang="en-US" sz="4800" dirty="0">
              <a:latin typeface="Times New Roman" panose="02020603050405020304" pitchFamily="18" charset="0"/>
              <a:cs typeface="Times New Roman" panose="02020603050405020304" pitchFamily="18" charset="0"/>
            </a:endParaRPr>
          </a:p>
          <a:p>
            <a:pPr algn="ctr"/>
            <a:r>
              <a:rPr lang="en-US" sz="4800" dirty="0">
                <a:latin typeface="Times New Roman" panose="02020603050405020304" pitchFamily="18" charset="0"/>
                <a:cs typeface="Times New Roman" panose="02020603050405020304" pitchFamily="18" charset="0"/>
              </a:rPr>
              <a:t>Remember that God always has His eye on us</a:t>
            </a:r>
          </a:p>
          <a:p>
            <a:pPr algn="ctr"/>
            <a:endParaRPr lang="en-US" sz="3200" dirty="0">
              <a:latin typeface="Times New Roman" panose="02020603050405020304" pitchFamily="18" charset="0"/>
              <a:cs typeface="Times New Roman" panose="02020603050405020304" pitchFamily="18" charset="0"/>
            </a:endParaRPr>
          </a:p>
          <a:p>
            <a:pPr algn="ctr"/>
            <a:r>
              <a:rPr lang="en-US" sz="3600" b="1" dirty="0">
                <a:latin typeface="Times New Roman" panose="02020603050405020304" pitchFamily="18" charset="0"/>
                <a:cs typeface="Times New Roman" panose="02020603050405020304" pitchFamily="18" charset="0"/>
              </a:rPr>
              <a:t>Obadiah 15 (ESV) </a:t>
            </a:r>
          </a:p>
          <a:p>
            <a:pPr algn="ctr"/>
            <a:r>
              <a:rPr lang="en-US" sz="3600" baseline="30000" dirty="0">
                <a:latin typeface="Times New Roman" panose="02020603050405020304" pitchFamily="18" charset="0"/>
                <a:cs typeface="Times New Roman" panose="02020603050405020304" pitchFamily="18" charset="0"/>
              </a:rPr>
              <a:t>15</a:t>
            </a:r>
            <a:r>
              <a:rPr lang="en-US" sz="3600" dirty="0">
                <a:latin typeface="Times New Roman" panose="02020603050405020304" pitchFamily="18" charset="0"/>
                <a:cs typeface="Times New Roman" panose="02020603050405020304" pitchFamily="18" charset="0"/>
              </a:rPr>
              <a:t> For the day of the LORD is near upon all the nations. As you have done, it shall be done to you; your deeds shall return on your own head.</a:t>
            </a:r>
          </a:p>
          <a:p>
            <a:pPr algn="ctr"/>
            <a:endParaRPr lang="en-US" sz="3600"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32021696"/>
      </p:ext>
    </p:extLst>
  </p:cSld>
  <p:clrMapOvr>
    <a:masterClrMapping/>
  </p:clrMapOvr>
  <mc:AlternateContent xmlns:mc="http://schemas.openxmlformats.org/markup-compatibility/2006" xmlns:p14="http://schemas.microsoft.com/office/powerpoint/2010/main">
    <mc:Choice Requires="p14">
      <p:transition spd="slow" p14:dur="1750">
        <p14:ripple/>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Picture 3" descr="A drawing of a flower&#10;&#10;Description automatically generated">
            <a:extLst>
              <a:ext uri="{FF2B5EF4-FFF2-40B4-BE49-F238E27FC236}">
                <a16:creationId xmlns:a16="http://schemas.microsoft.com/office/drawing/2014/main" id="{5D94BCBC-5651-22BD-C0E4-BD56C492B05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extBox 4"/>
          <p:cNvSpPr txBox="1"/>
          <p:nvPr/>
        </p:nvSpPr>
        <p:spPr>
          <a:xfrm>
            <a:off x="778476" y="714377"/>
            <a:ext cx="10700951" cy="4524315"/>
          </a:xfrm>
          <a:prstGeom prst="rect">
            <a:avLst/>
          </a:prstGeom>
          <a:noFill/>
        </p:spPr>
        <p:txBody>
          <a:bodyPr wrap="square" rtlCol="0">
            <a:spAutoFit/>
          </a:bodyPr>
          <a:lstStyle/>
          <a:p>
            <a:r>
              <a:rPr lang="en-US" sz="3600" b="1" dirty="0">
                <a:latin typeface="Times New Roman" panose="02020603050405020304" pitchFamily="18" charset="0"/>
                <a:cs typeface="Times New Roman" panose="02020603050405020304" pitchFamily="18" charset="0"/>
              </a:rPr>
              <a:t> Obadiah 1-2 (ESV) </a:t>
            </a:r>
          </a:p>
          <a:p>
            <a:r>
              <a:rPr lang="en-US" sz="3600" baseline="30000" dirty="0">
                <a:latin typeface="Times New Roman" panose="02020603050405020304" pitchFamily="18" charset="0"/>
                <a:cs typeface="Times New Roman" panose="02020603050405020304" pitchFamily="18" charset="0"/>
              </a:rPr>
              <a:t>1</a:t>
            </a:r>
            <a:r>
              <a:rPr lang="en-US" sz="3600" dirty="0">
                <a:latin typeface="Times New Roman" panose="02020603050405020304" pitchFamily="18" charset="0"/>
                <a:cs typeface="Times New Roman" panose="02020603050405020304" pitchFamily="18" charset="0"/>
              </a:rPr>
              <a:t> The vision of Obadiah. Thus says the Lord GOD concerning Edom: We have heard a report from the LORD, and a messenger has been sent among the nations: “Rise up! Let us rise against her for battle!”</a:t>
            </a:r>
          </a:p>
          <a:p>
            <a:r>
              <a:rPr lang="en-US" sz="3600" baseline="30000" dirty="0">
                <a:latin typeface="Times New Roman" panose="02020603050405020304" pitchFamily="18" charset="0"/>
                <a:cs typeface="Times New Roman" panose="02020603050405020304" pitchFamily="18" charset="0"/>
              </a:rPr>
              <a:t>2</a:t>
            </a:r>
            <a:r>
              <a:rPr lang="en-US" sz="3600" dirty="0">
                <a:latin typeface="Times New Roman" panose="02020603050405020304" pitchFamily="18" charset="0"/>
                <a:cs typeface="Times New Roman" panose="02020603050405020304" pitchFamily="18" charset="0"/>
              </a:rPr>
              <a:t> Behold, I will make you small among the nations; you shall be utterly despised.</a:t>
            </a:r>
          </a:p>
          <a:p>
            <a:endParaRPr lang="en-US" sz="3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25198938"/>
      </p:ext>
    </p:extLst>
  </p:cSld>
  <p:clrMapOvr>
    <a:masterClrMapping/>
  </p:clrMapOvr>
  <mc:AlternateContent xmlns:mc="http://schemas.openxmlformats.org/markup-compatibility/2006" xmlns:p14="http://schemas.microsoft.com/office/powerpoint/2010/main">
    <mc:Choice Requires="p14">
      <p:transition spd="slow" p14:dur="1500">
        <p:dissolve/>
      </p:transition>
    </mc:Choice>
    <mc:Fallback xmlns="">
      <p:transition spd="slow">
        <p:dissolv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Picture 3" descr="A drawing of a flower&#10;&#10;Description automatically generated">
            <a:extLst>
              <a:ext uri="{FF2B5EF4-FFF2-40B4-BE49-F238E27FC236}">
                <a16:creationId xmlns:a16="http://schemas.microsoft.com/office/drawing/2014/main" id="{5D94BCBC-5651-22BD-C0E4-BD56C492B05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extBox 4"/>
          <p:cNvSpPr txBox="1"/>
          <p:nvPr/>
        </p:nvSpPr>
        <p:spPr>
          <a:xfrm>
            <a:off x="778476" y="714377"/>
            <a:ext cx="10700951" cy="4524315"/>
          </a:xfrm>
          <a:prstGeom prst="rect">
            <a:avLst/>
          </a:prstGeom>
          <a:noFill/>
        </p:spPr>
        <p:txBody>
          <a:bodyPr wrap="square" rtlCol="0">
            <a:spAutoFit/>
          </a:bodyPr>
          <a:lstStyle/>
          <a:p>
            <a:r>
              <a:rPr lang="en-US" sz="3600" b="1" dirty="0">
                <a:latin typeface="Times New Roman" panose="02020603050405020304" pitchFamily="18" charset="0"/>
                <a:cs typeface="Times New Roman" panose="02020603050405020304" pitchFamily="18" charset="0"/>
              </a:rPr>
              <a:t> Obadiah 3-4 (ESV) </a:t>
            </a:r>
          </a:p>
          <a:p>
            <a:r>
              <a:rPr lang="en-US" sz="3600" baseline="30000" dirty="0">
                <a:latin typeface="Times New Roman" panose="02020603050405020304" pitchFamily="18" charset="0"/>
                <a:cs typeface="Times New Roman" panose="02020603050405020304" pitchFamily="18" charset="0"/>
              </a:rPr>
              <a:t>3</a:t>
            </a:r>
            <a:r>
              <a:rPr lang="en-US" sz="3600" dirty="0">
                <a:latin typeface="Times New Roman" panose="02020603050405020304" pitchFamily="18" charset="0"/>
                <a:cs typeface="Times New Roman" panose="02020603050405020304" pitchFamily="18" charset="0"/>
              </a:rPr>
              <a:t> The pride of your heart has deceived you, you who live in the clefts of the rock, in your lofty dwelling, who say in your heart, “Who will bring me down to the ground?”</a:t>
            </a:r>
          </a:p>
          <a:p>
            <a:r>
              <a:rPr lang="en-US" sz="3600" baseline="30000" dirty="0">
                <a:latin typeface="Times New Roman" panose="02020603050405020304" pitchFamily="18" charset="0"/>
                <a:cs typeface="Times New Roman" panose="02020603050405020304" pitchFamily="18" charset="0"/>
              </a:rPr>
              <a:t>4</a:t>
            </a:r>
            <a:r>
              <a:rPr lang="en-US" sz="3600" dirty="0">
                <a:latin typeface="Times New Roman" panose="02020603050405020304" pitchFamily="18" charset="0"/>
                <a:cs typeface="Times New Roman" panose="02020603050405020304" pitchFamily="18" charset="0"/>
              </a:rPr>
              <a:t> Though you soar aloft like the eagle, though your nest is set among the stars, from there I will bring you down, declares the LORD.</a:t>
            </a:r>
          </a:p>
          <a:p>
            <a:endParaRPr lang="en-US" sz="3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21887006"/>
      </p:ext>
    </p:extLst>
  </p:cSld>
  <p:clrMapOvr>
    <a:masterClrMapping/>
  </p:clrMapOvr>
  <mc:AlternateContent xmlns:mc="http://schemas.openxmlformats.org/markup-compatibility/2006" xmlns:p14="http://schemas.microsoft.com/office/powerpoint/2010/main">
    <mc:Choice Requires="p14">
      <p:transition spd="slow" p14:dur="1500">
        <p:dissolve/>
      </p:transition>
    </mc:Choice>
    <mc:Fallback xmlns="">
      <p:transition spd="slow">
        <p:dissolv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Picture 2" descr="A drawing of a flower&#10;&#10;Description automatically generated">
            <a:extLst>
              <a:ext uri="{FF2B5EF4-FFF2-40B4-BE49-F238E27FC236}">
                <a16:creationId xmlns:a16="http://schemas.microsoft.com/office/drawing/2014/main" id="{99A52053-7C17-BE3E-389B-1D39DA26014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extBox 4"/>
          <p:cNvSpPr txBox="1"/>
          <p:nvPr/>
        </p:nvSpPr>
        <p:spPr>
          <a:xfrm>
            <a:off x="778476" y="714377"/>
            <a:ext cx="10823716" cy="6740307"/>
          </a:xfrm>
          <a:prstGeom prst="rect">
            <a:avLst/>
          </a:prstGeom>
          <a:noFill/>
        </p:spPr>
        <p:txBody>
          <a:bodyPr wrap="square" rtlCol="0">
            <a:spAutoFit/>
          </a:bodyPr>
          <a:lstStyle/>
          <a:p>
            <a:pPr algn="ctr"/>
            <a:r>
              <a:rPr lang="en-US" sz="3600" dirty="0">
                <a:latin typeface="Times New Roman" panose="02020603050405020304" pitchFamily="18" charset="0"/>
                <a:cs typeface="Times New Roman" panose="02020603050405020304" pitchFamily="18" charset="0"/>
              </a:rPr>
              <a:t>As we begin:</a:t>
            </a:r>
          </a:p>
          <a:p>
            <a:endParaRPr lang="en-US" sz="3600" dirty="0">
              <a:latin typeface="Times New Roman" panose="02020603050405020304" pitchFamily="18" charset="0"/>
              <a:cs typeface="Times New Roman" panose="02020603050405020304" pitchFamily="18" charset="0"/>
            </a:endParaRPr>
          </a:p>
          <a:p>
            <a:pPr marL="457200">
              <a:buFont typeface="Arial" pitchFamily="34" charset="0"/>
              <a:buChar char="•"/>
              <a:defRPr/>
            </a:pPr>
            <a:r>
              <a:rPr lang="en-US" sz="3600" dirty="0">
                <a:latin typeface="Times New Roman" panose="02020603050405020304" pitchFamily="18" charset="0"/>
                <a:cs typeface="Times New Roman" panose="02020603050405020304" pitchFamily="18" charset="0"/>
              </a:rPr>
              <a:t> This book reminds of us of what pride does to people.</a:t>
            </a:r>
          </a:p>
          <a:p>
            <a:pPr marL="457200">
              <a:buFont typeface="Arial" pitchFamily="34" charset="0"/>
              <a:buChar char="•"/>
              <a:defRPr/>
            </a:pPr>
            <a:endParaRPr lang="en-US" sz="3600" dirty="0">
              <a:latin typeface="Times New Roman" panose="02020603050405020304" pitchFamily="18" charset="0"/>
              <a:cs typeface="Times New Roman" panose="02020603050405020304" pitchFamily="18" charset="0"/>
            </a:endParaRPr>
          </a:p>
          <a:p>
            <a:pPr marL="457200">
              <a:buFont typeface="Arial" pitchFamily="34" charset="0"/>
              <a:buChar char="•"/>
              <a:defRPr/>
            </a:pPr>
            <a:r>
              <a:rPr lang="en-US" sz="3600" dirty="0">
                <a:latin typeface="Times New Roman" panose="02020603050405020304" pitchFamily="18" charset="0"/>
                <a:cs typeface="Times New Roman" panose="02020603050405020304" pitchFamily="18" charset="0"/>
              </a:rPr>
              <a:t> There are at least three ways that pride destroys.</a:t>
            </a:r>
          </a:p>
          <a:p>
            <a:pPr marL="457200">
              <a:buFont typeface="Arial" pitchFamily="34" charset="0"/>
              <a:buChar char="•"/>
              <a:defRPr/>
            </a:pPr>
            <a:endParaRPr lang="en-US" sz="3600" dirty="0">
              <a:latin typeface="Times New Roman" panose="02020603050405020304" pitchFamily="18" charset="0"/>
              <a:cs typeface="Times New Roman" panose="02020603050405020304" pitchFamily="18" charset="0"/>
            </a:endParaRPr>
          </a:p>
          <a:p>
            <a:pPr marL="457200">
              <a:buFont typeface="Arial" pitchFamily="34" charset="0"/>
              <a:buChar char="•"/>
              <a:defRPr/>
            </a:pPr>
            <a:r>
              <a:rPr lang="en-US" sz="3600" dirty="0">
                <a:latin typeface="Times New Roman" panose="02020603050405020304" pitchFamily="18" charset="0"/>
                <a:cs typeface="Times New Roman" panose="02020603050405020304" pitchFamily="18" charset="0"/>
              </a:rPr>
              <a:t> Obadiah is the author. It is hard to pinpoint the actual date of the book though I lean towards the sixth century B.C., when Babylon destroyed Jerusalem.</a:t>
            </a:r>
          </a:p>
          <a:p>
            <a:pPr marL="457200">
              <a:defRPr/>
            </a:pPr>
            <a:endParaRPr lang="en-US" sz="3600" dirty="0">
              <a:latin typeface="Times New Roman" panose="02020603050405020304" pitchFamily="18" charset="0"/>
              <a:cs typeface="Times New Roman" panose="02020603050405020304" pitchFamily="18" charset="0"/>
            </a:endParaRPr>
          </a:p>
          <a:p>
            <a:pPr marL="457200">
              <a:defRPr/>
            </a:pPr>
            <a:endParaRPr lang="en-US" sz="3600" dirty="0">
              <a:latin typeface="Times New Roman" panose="02020603050405020304" pitchFamily="18" charset="0"/>
              <a:cs typeface="Times New Roman" panose="02020603050405020304" pitchFamily="18" charset="0"/>
            </a:endParaRPr>
          </a:p>
          <a:p>
            <a:pPr marL="457200">
              <a:defRPr/>
            </a:pPr>
            <a:endParaRPr lang="en-US" sz="3600"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66570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750">
        <p15:prstTrans prst="fracture"/>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Picture 2" descr="A drawing of a flower&#10;&#10;Description automatically generated">
            <a:extLst>
              <a:ext uri="{FF2B5EF4-FFF2-40B4-BE49-F238E27FC236}">
                <a16:creationId xmlns:a16="http://schemas.microsoft.com/office/drawing/2014/main" id="{99A52053-7C17-BE3E-389B-1D39DA26014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extBox 4"/>
          <p:cNvSpPr txBox="1"/>
          <p:nvPr/>
        </p:nvSpPr>
        <p:spPr>
          <a:xfrm>
            <a:off x="778476" y="714377"/>
            <a:ext cx="10823716" cy="6186309"/>
          </a:xfrm>
          <a:prstGeom prst="rect">
            <a:avLst/>
          </a:prstGeom>
          <a:noFill/>
        </p:spPr>
        <p:txBody>
          <a:bodyPr wrap="square" rtlCol="0">
            <a:spAutoFit/>
          </a:bodyPr>
          <a:lstStyle/>
          <a:p>
            <a:pPr algn="ctr"/>
            <a:r>
              <a:rPr lang="en-US" sz="3600" dirty="0">
                <a:latin typeface="Times New Roman" panose="02020603050405020304" pitchFamily="18" charset="0"/>
                <a:cs typeface="Times New Roman" panose="02020603050405020304" pitchFamily="18" charset="0"/>
              </a:rPr>
              <a:t>Who were the Edomites?</a:t>
            </a:r>
          </a:p>
          <a:p>
            <a:endParaRPr lang="en-US" sz="3600" dirty="0">
              <a:latin typeface="Times New Roman" panose="02020603050405020304" pitchFamily="18" charset="0"/>
              <a:cs typeface="Times New Roman" panose="02020603050405020304" pitchFamily="18" charset="0"/>
            </a:endParaRPr>
          </a:p>
          <a:p>
            <a:pPr marL="457200">
              <a:buFont typeface="Arial" pitchFamily="34" charset="0"/>
              <a:buChar char="•"/>
              <a:defRPr/>
            </a:pPr>
            <a:r>
              <a:rPr lang="en-US" sz="3600" dirty="0">
                <a:latin typeface="Times New Roman" panose="02020603050405020304" pitchFamily="18" charset="0"/>
                <a:cs typeface="Times New Roman" panose="02020603050405020304" pitchFamily="18" charset="0"/>
              </a:rPr>
              <a:t> They are the descendants of Esau, brother of Jacob, son of Isaac and Rebekah.</a:t>
            </a:r>
          </a:p>
          <a:p>
            <a:pPr marL="457200">
              <a:buFont typeface="Arial" pitchFamily="34" charset="0"/>
              <a:buChar char="•"/>
              <a:defRPr/>
            </a:pPr>
            <a:endParaRPr lang="en-US" sz="3600" dirty="0">
              <a:latin typeface="Times New Roman" panose="02020603050405020304" pitchFamily="18" charset="0"/>
              <a:cs typeface="Times New Roman" panose="02020603050405020304" pitchFamily="18" charset="0"/>
            </a:endParaRPr>
          </a:p>
          <a:p>
            <a:pPr marL="457200">
              <a:buFont typeface="Arial" pitchFamily="34" charset="0"/>
              <a:buChar char="•"/>
              <a:defRPr/>
            </a:pPr>
            <a:r>
              <a:rPr lang="en-US" sz="3600" dirty="0">
                <a:latin typeface="Times New Roman" panose="02020603050405020304" pitchFamily="18" charset="0"/>
                <a:cs typeface="Times New Roman" panose="02020603050405020304" pitchFamily="18" charset="0"/>
              </a:rPr>
              <a:t> In Gen. 27 Jacob and his mom deceive Isaac.</a:t>
            </a:r>
          </a:p>
          <a:p>
            <a:pPr marL="457200">
              <a:buFont typeface="Arial" pitchFamily="34" charset="0"/>
              <a:buChar char="•"/>
              <a:defRPr/>
            </a:pPr>
            <a:endParaRPr lang="en-US" sz="3600" dirty="0">
              <a:latin typeface="Times New Roman" panose="02020603050405020304" pitchFamily="18" charset="0"/>
              <a:cs typeface="Times New Roman" panose="02020603050405020304" pitchFamily="18" charset="0"/>
            </a:endParaRPr>
          </a:p>
          <a:p>
            <a:pPr marL="457200">
              <a:buFont typeface="Arial" pitchFamily="34" charset="0"/>
              <a:buChar char="•"/>
              <a:defRPr/>
            </a:pPr>
            <a:r>
              <a:rPr lang="en-US" sz="3600" dirty="0">
                <a:latin typeface="Times New Roman" panose="02020603050405020304" pitchFamily="18" charset="0"/>
                <a:cs typeface="Times New Roman" panose="02020603050405020304" pitchFamily="18" charset="0"/>
              </a:rPr>
              <a:t> This turns into centuries of tension and distrust.</a:t>
            </a:r>
          </a:p>
          <a:p>
            <a:pPr marL="457200">
              <a:defRPr/>
            </a:pPr>
            <a:endParaRPr lang="en-US" sz="3600" dirty="0">
              <a:latin typeface="Times New Roman" panose="02020603050405020304" pitchFamily="18" charset="0"/>
              <a:cs typeface="Times New Roman" panose="02020603050405020304" pitchFamily="18" charset="0"/>
            </a:endParaRPr>
          </a:p>
          <a:p>
            <a:pPr marL="457200">
              <a:defRPr/>
            </a:pPr>
            <a:endParaRPr lang="en-US" sz="3600" dirty="0">
              <a:latin typeface="Times New Roman" panose="02020603050405020304" pitchFamily="18" charset="0"/>
              <a:cs typeface="Times New Roman" panose="02020603050405020304" pitchFamily="18" charset="0"/>
            </a:endParaRPr>
          </a:p>
          <a:p>
            <a:pPr marL="457200">
              <a:defRPr/>
            </a:pPr>
            <a:endParaRPr lang="en-US" sz="3600"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5261493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750">
        <p15:prstTrans prst="fracture"/>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Picture 2" descr="A drawing of a flower&#10;&#10;Description automatically generated">
            <a:extLst>
              <a:ext uri="{FF2B5EF4-FFF2-40B4-BE49-F238E27FC236}">
                <a16:creationId xmlns:a16="http://schemas.microsoft.com/office/drawing/2014/main" id="{99A52053-7C17-BE3E-389B-1D39DA26014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4" name="Picture 3" descr="A stone building in a rock wall with Petra in the background&#10;&#10;Description automatically generated">
            <a:extLst>
              <a:ext uri="{FF2B5EF4-FFF2-40B4-BE49-F238E27FC236}">
                <a16:creationId xmlns:a16="http://schemas.microsoft.com/office/drawing/2014/main" id="{85649D80-E69B-1860-272E-8D3669FB034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33322" y="0"/>
            <a:ext cx="4572000" cy="6858000"/>
          </a:xfrm>
          <a:prstGeom prst="rect">
            <a:avLst/>
          </a:prstGeom>
        </p:spPr>
      </p:pic>
      <p:pic>
        <p:nvPicPr>
          <p:cNvPr id="6" name="Picture 5">
            <a:extLst>
              <a:ext uri="{FF2B5EF4-FFF2-40B4-BE49-F238E27FC236}">
                <a16:creationId xmlns:a16="http://schemas.microsoft.com/office/drawing/2014/main" id="{1ED48F44-B2AE-9A37-18BF-9E183F67D960}"/>
              </a:ext>
            </a:extLst>
          </p:cNvPr>
          <p:cNvPicPr>
            <a:picLocks noChangeAspect="1"/>
          </p:cNvPicPr>
          <p:nvPr/>
        </p:nvPicPr>
        <p:blipFill>
          <a:blip r:embed="rId5"/>
          <a:stretch>
            <a:fillRect/>
          </a:stretch>
        </p:blipFill>
        <p:spPr>
          <a:xfrm>
            <a:off x="1086678" y="0"/>
            <a:ext cx="3715168" cy="6858000"/>
          </a:xfrm>
          <a:prstGeom prst="rect">
            <a:avLst/>
          </a:prstGeom>
        </p:spPr>
      </p:pic>
    </p:spTree>
    <p:extLst>
      <p:ext uri="{BB962C8B-B14F-4D97-AF65-F5344CB8AC3E}">
        <p14:creationId xmlns:p14="http://schemas.microsoft.com/office/powerpoint/2010/main" val="230195726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750">
        <p15:prstTrans prst="fracture"/>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Picture 2" descr="A drawing of a flower&#10;&#10;Description automatically generated">
            <a:extLst>
              <a:ext uri="{FF2B5EF4-FFF2-40B4-BE49-F238E27FC236}">
                <a16:creationId xmlns:a16="http://schemas.microsoft.com/office/drawing/2014/main" id="{99A52053-7C17-BE3E-389B-1D39DA26014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026" name="Picture 2" descr="FreeBibleimages :: Maps of Edom :: Maps of Edom the land of the Edomites ( Bible overview)">
            <a:extLst>
              <a:ext uri="{FF2B5EF4-FFF2-40B4-BE49-F238E27FC236}">
                <a16:creationId xmlns:a16="http://schemas.microsoft.com/office/drawing/2014/main" id="{D4120D34-121C-58A9-DA67-DDF7BD6BDD5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3868154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750">
        <p15:prstTrans prst="fracture"/>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Picture 3" descr="A drawing of a flower&#10;&#10;Description automatically generated">
            <a:extLst>
              <a:ext uri="{FF2B5EF4-FFF2-40B4-BE49-F238E27FC236}">
                <a16:creationId xmlns:a16="http://schemas.microsoft.com/office/drawing/2014/main" id="{BED3008C-57BF-B2A9-56B2-B06386FB76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extBox 4"/>
          <p:cNvSpPr txBox="1"/>
          <p:nvPr/>
        </p:nvSpPr>
        <p:spPr>
          <a:xfrm>
            <a:off x="1425039" y="714377"/>
            <a:ext cx="9369631" cy="5386090"/>
          </a:xfrm>
          <a:prstGeom prst="rect">
            <a:avLst/>
          </a:prstGeom>
          <a:noFill/>
        </p:spPr>
        <p:txBody>
          <a:bodyPr wrap="square" rtlCol="0">
            <a:spAutoFit/>
          </a:bodyPr>
          <a:lstStyle/>
          <a:p>
            <a:pPr algn="ctr"/>
            <a:endParaRPr lang="en-US" sz="4800" dirty="0">
              <a:latin typeface="Times New Roman" panose="02020603050405020304" pitchFamily="18" charset="0"/>
              <a:cs typeface="Times New Roman" panose="02020603050405020304" pitchFamily="18" charset="0"/>
            </a:endParaRPr>
          </a:p>
          <a:p>
            <a:pPr algn="ctr"/>
            <a:r>
              <a:rPr lang="en-US" sz="4800" dirty="0">
                <a:latin typeface="Times New Roman" panose="02020603050405020304" pitchFamily="18" charset="0"/>
                <a:cs typeface="Times New Roman" panose="02020603050405020304" pitchFamily="18" charset="0"/>
              </a:rPr>
              <a:t>Beware of the danger of pride</a:t>
            </a:r>
          </a:p>
          <a:p>
            <a:pPr algn="ctr"/>
            <a:endParaRPr lang="en-US" sz="3200" dirty="0">
              <a:latin typeface="Times New Roman" panose="02020603050405020304" pitchFamily="18" charset="0"/>
              <a:cs typeface="Times New Roman" panose="02020603050405020304" pitchFamily="18" charset="0"/>
            </a:endParaRPr>
          </a:p>
          <a:p>
            <a:pPr algn="ctr"/>
            <a:r>
              <a:rPr lang="en-US" sz="3600" b="1" dirty="0">
                <a:latin typeface="Times New Roman" panose="02020603050405020304" pitchFamily="18" charset="0"/>
                <a:cs typeface="Times New Roman" panose="02020603050405020304" pitchFamily="18" charset="0"/>
              </a:rPr>
              <a:t>Obadiah 3 (ESV) </a:t>
            </a:r>
          </a:p>
          <a:p>
            <a:pPr algn="ctr"/>
            <a:r>
              <a:rPr lang="en-US" sz="3600" baseline="30000" dirty="0">
                <a:latin typeface="Times New Roman" panose="02020603050405020304" pitchFamily="18" charset="0"/>
                <a:cs typeface="Times New Roman" panose="02020603050405020304" pitchFamily="18" charset="0"/>
              </a:rPr>
              <a:t>3</a:t>
            </a:r>
            <a:r>
              <a:rPr lang="en-US" sz="3600" dirty="0">
                <a:latin typeface="Times New Roman" panose="02020603050405020304" pitchFamily="18" charset="0"/>
                <a:cs typeface="Times New Roman" panose="02020603050405020304" pitchFamily="18" charset="0"/>
              </a:rPr>
              <a:t> The pride of your heart has deceived you, you who live in the clefts of the rock, in your lofty dwelling, who say in your heart, “Who will bring me down to the ground?”</a:t>
            </a:r>
          </a:p>
          <a:p>
            <a:pPr algn="ctr"/>
            <a:endParaRPr lang="en-US" sz="3600"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17032550"/>
      </p:ext>
    </p:extLst>
  </p:cSld>
  <p:clrMapOvr>
    <a:masterClrMapping/>
  </p:clrMapOvr>
  <mc:AlternateContent xmlns:mc="http://schemas.openxmlformats.org/markup-compatibility/2006" xmlns:p14="http://schemas.microsoft.com/office/powerpoint/2010/main">
    <mc:Choice Requires="p14">
      <p:transition spd="slow" p14:dur="1750">
        <p14:ripple/>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Picture 3" descr="A drawing of a flower&#10;&#10;Description automatically generated">
            <a:extLst>
              <a:ext uri="{FF2B5EF4-FFF2-40B4-BE49-F238E27FC236}">
                <a16:creationId xmlns:a16="http://schemas.microsoft.com/office/drawing/2014/main" id="{BED3008C-57BF-B2A9-56B2-B06386FB76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extBox 4"/>
          <p:cNvSpPr txBox="1"/>
          <p:nvPr/>
        </p:nvSpPr>
        <p:spPr>
          <a:xfrm>
            <a:off x="1425039" y="714377"/>
            <a:ext cx="9369631" cy="5570756"/>
          </a:xfrm>
          <a:prstGeom prst="rect">
            <a:avLst/>
          </a:prstGeom>
          <a:noFill/>
        </p:spPr>
        <p:txBody>
          <a:bodyPr wrap="square" rtlCol="0">
            <a:spAutoFit/>
          </a:bodyPr>
          <a:lstStyle/>
          <a:p>
            <a:pPr algn="ctr"/>
            <a:endParaRPr lang="en-US" sz="4800" dirty="0">
              <a:latin typeface="Times New Roman" panose="02020603050405020304" pitchFamily="18" charset="0"/>
              <a:cs typeface="Times New Roman" panose="02020603050405020304" pitchFamily="18" charset="0"/>
            </a:endParaRPr>
          </a:p>
          <a:p>
            <a:pPr algn="ctr"/>
            <a:r>
              <a:rPr lang="en-US" sz="4800" dirty="0">
                <a:latin typeface="Times New Roman" panose="02020603050405020304" pitchFamily="18" charset="0"/>
                <a:cs typeface="Times New Roman" panose="02020603050405020304" pitchFamily="18" charset="0"/>
              </a:rPr>
              <a:t>Pride leads to tension which leads to treating people poorly</a:t>
            </a:r>
          </a:p>
          <a:p>
            <a:pPr algn="ctr"/>
            <a:endParaRPr lang="en-US" sz="3200" dirty="0">
              <a:latin typeface="Times New Roman" panose="02020603050405020304" pitchFamily="18" charset="0"/>
              <a:cs typeface="Times New Roman" panose="02020603050405020304" pitchFamily="18" charset="0"/>
            </a:endParaRPr>
          </a:p>
          <a:p>
            <a:pPr algn="ctr"/>
            <a:r>
              <a:rPr lang="en-US" sz="3600" b="1" dirty="0">
                <a:latin typeface="Times New Roman" panose="02020603050405020304" pitchFamily="18" charset="0"/>
                <a:cs typeface="Times New Roman" panose="02020603050405020304" pitchFamily="18" charset="0"/>
              </a:rPr>
              <a:t>Obadiah 10 (ESV) </a:t>
            </a:r>
          </a:p>
          <a:p>
            <a:pPr algn="ctr"/>
            <a:r>
              <a:rPr lang="en-US" sz="3600" baseline="30000" dirty="0">
                <a:latin typeface="Times New Roman" panose="02020603050405020304" pitchFamily="18" charset="0"/>
                <a:cs typeface="Times New Roman" panose="02020603050405020304" pitchFamily="18" charset="0"/>
              </a:rPr>
              <a:t>10</a:t>
            </a:r>
            <a:r>
              <a:rPr lang="en-US" sz="3600" dirty="0">
                <a:latin typeface="Times New Roman" panose="02020603050405020304" pitchFamily="18" charset="0"/>
                <a:cs typeface="Times New Roman" panose="02020603050405020304" pitchFamily="18" charset="0"/>
              </a:rPr>
              <a:t> Because of the violence done to your brother Jacob, shame shall cover you, and you shall be cut off forever.</a:t>
            </a:r>
          </a:p>
          <a:p>
            <a:pPr algn="ctr"/>
            <a:endParaRPr lang="en-US" sz="3600"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75335589"/>
      </p:ext>
    </p:extLst>
  </p:cSld>
  <p:clrMapOvr>
    <a:masterClrMapping/>
  </p:clrMapOvr>
  <mc:AlternateContent xmlns:mc="http://schemas.openxmlformats.org/markup-compatibility/2006" xmlns:p14="http://schemas.microsoft.com/office/powerpoint/2010/main">
    <mc:Choice Requires="p14">
      <p:transition spd="slow" p14:dur="1750">
        <p14:ripple/>
      </p:transition>
    </mc:Choice>
    <mc:Fallback xmlns="">
      <p:transition spd="slow">
        <p:fade/>
      </p:transition>
    </mc:Fallback>
  </mc:AlternateContent>
</p:sld>
</file>

<file path=ppt/theme/theme1.xml><?xml version="1.0" encoding="utf-8"?>
<a:theme xmlns:a="http://schemas.openxmlformats.org/drawingml/2006/main" name="Parcel">
  <a:themeElements>
    <a:clrScheme name="Parcel">
      <a:dk1>
        <a:srgbClr val="000000"/>
      </a:dk1>
      <a:lt1>
        <a:srgbClr val="FFFFFF"/>
      </a:lt1>
      <a:dk2>
        <a:srgbClr val="4A5356"/>
      </a:dk2>
      <a:lt2>
        <a:srgbClr val="E8E3CE"/>
      </a:lt2>
      <a:accent1>
        <a:srgbClr val="F6A21D"/>
      </a:accent1>
      <a:accent2>
        <a:srgbClr val="9BAFB5"/>
      </a:accent2>
      <a:accent3>
        <a:srgbClr val="C96731"/>
      </a:accent3>
      <a:accent4>
        <a:srgbClr val="9CA383"/>
      </a:accent4>
      <a:accent5>
        <a:srgbClr val="87795D"/>
      </a:accent5>
      <a:accent6>
        <a:srgbClr val="A0988C"/>
      </a:accent6>
      <a:hlink>
        <a:srgbClr val="00B0F0"/>
      </a:hlink>
      <a:folHlink>
        <a:srgbClr val="738F97"/>
      </a:folHlink>
    </a:clrScheme>
    <a:fontScheme name="Parcel">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Parcel">
      <a:fillStyleLst>
        <a:solidFill>
          <a:schemeClr val="phClr"/>
        </a:solidFill>
        <a:gradFill rotWithShape="1">
          <a:gsLst>
            <a:gs pos="0">
              <a:schemeClr val="phClr">
                <a:tint val="80000"/>
                <a:satMod val="107000"/>
                <a:lumMod val="103000"/>
              </a:schemeClr>
            </a:gs>
            <a:gs pos="100000">
              <a:schemeClr val="phClr">
                <a:tint val="82000"/>
                <a:satMod val="109000"/>
                <a:lumMod val="103000"/>
              </a:schemeClr>
            </a:gs>
          </a:gsLst>
          <a:lin ang="5400000" scaled="0"/>
        </a:gradFill>
        <a:gradFill rotWithShape="1">
          <a:gsLst>
            <a:gs pos="0">
              <a:schemeClr val="phClr">
                <a:tint val="97000"/>
                <a:satMod val="100000"/>
                <a:lumMod val="102000"/>
              </a:schemeClr>
            </a:gs>
            <a:gs pos="50000">
              <a:schemeClr val="phClr">
                <a:shade val="100000"/>
                <a:satMod val="103000"/>
                <a:lumMod val="100000"/>
              </a:schemeClr>
            </a:gs>
            <a:gs pos="100000">
              <a:schemeClr val="phClr">
                <a:shade val="93000"/>
                <a:satMod val="11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effectStyle>
        <a:effectStyle>
          <a:effectLst>
            <a:outerShdw blurRad="55880" dist="15240" dir="5400000" algn="ctr" rotWithShape="0">
              <a:srgbClr val="000000">
                <a:alpha val="45000"/>
              </a:srgbClr>
            </a:outerShdw>
          </a:effectLst>
          <a:scene3d>
            <a:camera prst="orthographicFront">
              <a:rot lat="0" lon="0" rev="0"/>
            </a:camera>
            <a:lightRig rig="brightRoom" dir="tl"/>
          </a:scene3d>
          <a:sp3d prstMaterial="dkEdge">
            <a:bevelT w="0" h="0"/>
          </a:sp3d>
        </a:effectStyle>
      </a:effectStyleLst>
      <a:bgFillStyleLst>
        <a:solidFill>
          <a:schemeClr val="phClr"/>
        </a:solidFill>
        <a:solidFill>
          <a:schemeClr val="phClr">
            <a:tint val="95000"/>
            <a:satMod val="170000"/>
          </a:schemeClr>
        </a:solidFill>
        <a:gradFill rotWithShape="1">
          <a:gsLst>
            <a:gs pos="0">
              <a:schemeClr val="phClr">
                <a:tint val="97000"/>
                <a:shade val="100000"/>
                <a:satMod val="185000"/>
                <a:lumMod val="120000"/>
              </a:schemeClr>
            </a:gs>
            <a:gs pos="100000">
              <a:schemeClr val="phClr">
                <a:tint val="96000"/>
                <a:shade val="95000"/>
                <a:satMod val="215000"/>
                <a:lumMod val="80000"/>
              </a:schemeClr>
            </a:gs>
          </a:gsLst>
          <a:path path="circle">
            <a:fillToRect l="50000" t="55000" r="125000" b="100000"/>
          </a:path>
        </a:gradFill>
      </a:bgFillStyleLst>
    </a:fmtScheme>
  </a:themeElements>
  <a:objectDefaults/>
  <a:extraClrSchemeLst/>
  <a:extLst>
    <a:ext uri="{05A4C25C-085E-4340-85A3-A5531E510DB2}">
      <thm15:themeFamily xmlns:thm15="http://schemas.microsoft.com/office/thememl/2012/main" name="Parcel" id="{8BEC4385-4EB9-4D53-BFB5-0EA123736B6D}" vid="{4DB32801-28C0-48B0-8C1D-A9A58613615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6209</TotalTime>
  <Words>392</Words>
  <Application>Microsoft Office PowerPoint</Application>
  <PresentationFormat>Widescreen</PresentationFormat>
  <Paragraphs>37</Paragraphs>
  <Slides>10</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Arial</vt:lpstr>
      <vt:lpstr>Calibri</vt:lpstr>
      <vt:lpstr>Gill Sans MT</vt:lpstr>
      <vt:lpstr>Times New Roman</vt:lpstr>
      <vt:lpstr>Parcel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Sherry Reeve</dc:creator>
  <cp:lastModifiedBy>Sherry Reeve</cp:lastModifiedBy>
  <cp:revision>242</cp:revision>
  <cp:lastPrinted>2023-08-17T13:00:39Z</cp:lastPrinted>
  <dcterms:created xsi:type="dcterms:W3CDTF">2021-02-03T13:21:17Z</dcterms:created>
  <dcterms:modified xsi:type="dcterms:W3CDTF">2023-08-17T13:12:11Z</dcterms:modified>
</cp:coreProperties>
</file>