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handoutMasterIdLst>
    <p:handoutMasterId r:id="rId11"/>
  </p:handoutMasterIdLst>
  <p:sldIdLst>
    <p:sldId id="456" r:id="rId2"/>
    <p:sldId id="493" r:id="rId3"/>
    <p:sldId id="533" r:id="rId4"/>
    <p:sldId id="537" r:id="rId5"/>
    <p:sldId id="462" r:id="rId6"/>
    <p:sldId id="507" r:id="rId7"/>
    <p:sldId id="534" r:id="rId8"/>
    <p:sldId id="535" r:id="rId9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F52"/>
    <a:srgbClr val="CC3300"/>
    <a:srgbClr val="D7CDC7"/>
    <a:srgbClr val="003366"/>
    <a:srgbClr val="E6E6E6"/>
    <a:srgbClr val="F7F7F7"/>
    <a:srgbClr val="FBD9AB"/>
    <a:srgbClr val="FF9966"/>
    <a:srgbClr val="AEC5D4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94635" autoAdjust="0"/>
  </p:normalViewPr>
  <p:slideViewPr>
    <p:cSldViewPr snapToGrid="0">
      <p:cViewPr varScale="1">
        <p:scale>
          <a:sx n="81" d="100"/>
          <a:sy n="81" d="100"/>
        </p:scale>
        <p:origin x="63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fld id="{F37528E3-9F54-4201-B3FE-593A2F142EC8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6B9E8EBB-9B6B-4C44-95AA-BD16F5FD82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92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576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r">
              <a:defRPr sz="1200"/>
            </a:lvl1pPr>
          </a:lstStyle>
          <a:p>
            <a:fld id="{2CF3F777-73A9-4F14-8A0A-B647773D7808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6" tIns="45208" rIns="90416" bIns="4520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13" y="4473716"/>
            <a:ext cx="5609574" cy="3661028"/>
          </a:xfrm>
          <a:prstGeom prst="rect">
            <a:avLst/>
          </a:prstGeom>
        </p:spPr>
        <p:txBody>
          <a:bodyPr vert="horz" lIns="90416" tIns="45208" rIns="90416" bIns="452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576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r">
              <a:defRPr sz="1200"/>
            </a:lvl1pPr>
          </a:lstStyle>
          <a:p>
            <a:fld id="{38AC88AA-6172-462D-A8FA-0B3173104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0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8326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3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88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01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52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64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19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99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1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4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7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BB3E3403-B6A4-4A5C-8FD2-9D8388F61A8A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7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1B2B235-2E0F-4037-8300-858E6EB7E4D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 rot="299018">
            <a:off x="1" y="3184882"/>
            <a:ext cx="12192000" cy="4002510"/>
          </a:xfrm>
          <a:prstGeom prst="rect">
            <a:avLst/>
          </a:prstGeom>
        </p:spPr>
      </p:pic>
      <p:pic>
        <p:nvPicPr>
          <p:cNvPr id="3" name="Picture 2" descr="A white text on a brown and brown background&#10;&#10;Description automatically generated">
            <a:extLst>
              <a:ext uri="{FF2B5EF4-FFF2-40B4-BE49-F238E27FC236}">
                <a16:creationId xmlns:a16="http://schemas.microsoft.com/office/drawing/2014/main" id="{9EDFA1AA-3D7D-C841-34F9-50C662B868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1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5D94BCBC-5651-22BD-C0E4-BD56C492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Malachi 1:6-7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“A son honors his father, and a servant his master. If then I am a father, where is my honor? And if I am a master, where is my fear? says the LORD of hosts to you, O priests, who despise my name. But you say, ‘How have we despised your name?’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By offering polluted food upon my altar. But you say, ‘How have we polluted you?’ By saying that the LORD’s  table may be despised.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19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5D94BCBC-5651-22BD-C0E4-BD56C492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Malachi 2:8-9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But you have turned aside from the way. You have caused many to stumble by your instruction. You have corrupted the covenant of Levi, says the LORD of hosts,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 so I make you despised and abased before all the people, inasmuch as you do not keep my ways but show partiality in your instruction.”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88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rawing of a flower&#10;&#10;Description automatically generated">
            <a:extLst>
              <a:ext uri="{FF2B5EF4-FFF2-40B4-BE49-F238E27FC236}">
                <a16:creationId xmlns:a16="http://schemas.microsoft.com/office/drawing/2014/main" id="{99A52053-7C17-BE3E-389B-1D39DA260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 begin: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Malachi is the last book of the Old Testament.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 lived in a day of moral and social decline.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voice was forceful yet placed hope in the coming Messiah.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85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rawing of a flower&#10;&#10;Description automatically generated">
            <a:extLst>
              <a:ext uri="{FF2B5EF4-FFF2-40B4-BE49-F238E27FC236}">
                <a16:creationId xmlns:a16="http://schemas.microsoft.com/office/drawing/2014/main" id="{99A52053-7C17-BE3E-389B-1D39DA260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Walking Through Malachi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 Malachi 1:2-5 – God’s reminder of His love for His people.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 Malachi 1:6-2:9 – God’s words to religious leaders and teachers.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 Malachi 2-4 – Some additional thoughts.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57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BED3008C-57BF-B2A9-56B2-B06386FB7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 is clear on His expectations of each of us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Malachi 2:17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You have wearied the LORD with your words…“How have we wearied him?” By saying, “Everyone who does evil is good in the sight of the LORD…”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03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BED3008C-57BF-B2A9-56B2-B06386FB7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those who are religious and those who are followers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Malachi 3:2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But who can endure the day of his coming, and who can stand when he appears? For he is like a refiner’s fire and like fullers’ soap.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33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BED3008C-57BF-B2A9-56B2-B06386FB7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 is consistent and unchanging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Malachi 3:6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“For I the LORD do not change; therefore, you, O children of Jacob, are not consumed.”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02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6249</TotalTime>
  <Words>376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Gill Sans MT</vt:lpstr>
      <vt:lpstr>Times New Roman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Sherry Reeve</dc:creator>
  <cp:lastModifiedBy>Sherry Reeve</cp:lastModifiedBy>
  <cp:revision>244</cp:revision>
  <cp:lastPrinted>2023-08-22T17:46:37Z</cp:lastPrinted>
  <dcterms:created xsi:type="dcterms:W3CDTF">2021-02-03T13:21:17Z</dcterms:created>
  <dcterms:modified xsi:type="dcterms:W3CDTF">2023-08-22T17:48:24Z</dcterms:modified>
</cp:coreProperties>
</file>