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8"/>
  </p:notesMasterIdLst>
  <p:handoutMasterIdLst>
    <p:handoutMasterId r:id="rId9"/>
  </p:handoutMasterIdLst>
  <p:sldIdLst>
    <p:sldId id="456" r:id="rId2"/>
    <p:sldId id="538" r:id="rId3"/>
    <p:sldId id="537" r:id="rId4"/>
    <p:sldId id="507" r:id="rId5"/>
    <p:sldId id="547" r:id="rId6"/>
    <p:sldId id="548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F52"/>
    <a:srgbClr val="CC3300"/>
    <a:srgbClr val="D7CDC7"/>
    <a:srgbClr val="003366"/>
    <a:srgbClr val="E6E6E6"/>
    <a:srgbClr val="F7F7F7"/>
    <a:srgbClr val="FBD9AB"/>
    <a:srgbClr val="FF9966"/>
    <a:srgbClr val="AEC5D4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94635" autoAdjust="0"/>
  </p:normalViewPr>
  <p:slideViewPr>
    <p:cSldViewPr snapToGrid="0">
      <p:cViewPr varScale="1">
        <p:scale>
          <a:sx n="78" d="100"/>
          <a:sy n="78" d="100"/>
        </p:scale>
        <p:origin x="69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F37528E3-9F54-4201-B3FE-593A2F142EC8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6B9E8EBB-9B6B-4C44-95AA-BD16F5FD82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2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576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r">
              <a:defRPr sz="1200"/>
            </a:lvl1pPr>
          </a:lstStyle>
          <a:p>
            <a:fld id="{2CF3F777-73A9-4F14-8A0A-B647773D7808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6" tIns="45208" rIns="90416" bIns="452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13" y="4473716"/>
            <a:ext cx="5609574" cy="3661028"/>
          </a:xfrm>
          <a:prstGeom prst="rect">
            <a:avLst/>
          </a:prstGeom>
        </p:spPr>
        <p:txBody>
          <a:bodyPr vert="horz" lIns="90416" tIns="45208" rIns="90416" bIns="452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576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r">
              <a:defRPr sz="1200"/>
            </a:lvl1pPr>
          </a:lstStyle>
          <a:p>
            <a:fld id="{38AC88AA-6172-462D-A8FA-0B3173104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0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832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3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8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64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9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9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4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7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B3E3403-B6A4-4A5C-8FD2-9D8388F61A8A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B2B235-2E0F-4037-8300-858E6EB7E4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rot="299018">
            <a:off x="1" y="3184882"/>
            <a:ext cx="12192000" cy="4002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00A5B6-8116-6FFB-4CF9-8E7D3195E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A26978-113E-37BD-6F5B-9A1CAE8AC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Corinthians 4:1-3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This is how one should regard us, as servants of Christ and the stewards of the mysteries of God.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Moreover, it is required of stewards that they be found faithful.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But with me it is a very small thing that I should be judged by you or by any human court. In fact, I do not even judge myself.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48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8C5449-601C-A511-7B1B-642F6B479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begin: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This chapter in 1 Corinthians is a good reminder about not only Who we serve but the attitude in which we serve.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must always remember that any ministry, anything we do in serving God, belongs to Him.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C39B8C-E0E1-B1B6-09AC-D5955A589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serving is for God’s glory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Corinthians 4:1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This is how one should regard us, as servants of Christ and the stewards of the mysteries of God.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03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C39B8C-E0E1-B1B6-09AC-D5955A589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Stay in our lane and allow people to do their ministries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Corinthians 4:3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But with me it is a very small thing that I should be judged by you or by any human court. In fact, I do not even judge myself.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1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 dir="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C39B8C-E0E1-B1B6-09AC-D5955A589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standard by which we look at everything is through the lens of Scripture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Corinthians 4:6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 have applied all these things to myself and Apollos for your benefit…not to go beyond what is written…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76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 dir="l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7147</TotalTime>
  <Words>251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Gill Sans MT</vt:lpstr>
      <vt:lpstr>Times New Roman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Sherry Reeve</dc:creator>
  <cp:lastModifiedBy>Sherry Reeve</cp:lastModifiedBy>
  <cp:revision>268</cp:revision>
  <cp:lastPrinted>2023-10-31T15:24:46Z</cp:lastPrinted>
  <dcterms:created xsi:type="dcterms:W3CDTF">2021-02-03T13:21:17Z</dcterms:created>
  <dcterms:modified xsi:type="dcterms:W3CDTF">2023-10-31T15:26:48Z</dcterms:modified>
</cp:coreProperties>
</file>