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56" r:id="rId2"/>
    <p:sldId id="493" r:id="rId3"/>
    <p:sldId id="512" r:id="rId4"/>
    <p:sldId id="462" r:id="rId5"/>
    <p:sldId id="507" r:id="rId6"/>
    <p:sldId id="513" r:id="rId7"/>
    <p:sldId id="514" r:id="rId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4/19/2023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28128BA2-79A4-3D56-1199-24A506B7E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2:1-2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Therefore, you have no excuse, o man, every one of you who judges. For in passing judgment on another you condemn yourself, because you, the judge, practice the very same things.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We know that the judgment of God rightly falls on those who practice such things.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2:3-4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Do you suppose, O man – you who judge those who practice such things and yet do them yourself – that you will escape the judgment of God?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Or do you presume on the riches of his kindness and forbearance and patience, not knowing that God’s kindness is meant to lead you to repentance.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36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have all experienced being criticized.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Rom. 2 picks up right after what Paul says in Rom. 1.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problem in the church worldwide is that there are those who point fingers at others.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careful who we point fingers at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2:3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suppose, O man – you who those who practice such things and yet do them yourself – that you escape the judgment of God? 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Never take God for granted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2:4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do you presume on the riches of his kindness and forbearance and patience…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98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God always responds in the right way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2:6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will render to each one according to his works.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096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4949</TotalTime>
  <Words>267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213</cp:revision>
  <cp:lastPrinted>2023-04-05T12:27:27Z</cp:lastPrinted>
  <dcterms:created xsi:type="dcterms:W3CDTF">2021-02-03T13:21:17Z</dcterms:created>
  <dcterms:modified xsi:type="dcterms:W3CDTF">2023-04-19T15:15:43Z</dcterms:modified>
</cp:coreProperties>
</file>