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handoutMasterIdLst>
    <p:handoutMasterId r:id="rId10"/>
  </p:handoutMasterIdLst>
  <p:sldIdLst>
    <p:sldId id="456" r:id="rId2"/>
    <p:sldId id="493" r:id="rId3"/>
    <p:sldId id="516" r:id="rId4"/>
    <p:sldId id="462" r:id="rId5"/>
    <p:sldId id="507" r:id="rId6"/>
    <p:sldId id="517" r:id="rId7"/>
    <p:sldId id="519" r:id="rId8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5/10/2023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picture containing website&#10;&#10;Description automatically generated">
            <a:extLst>
              <a:ext uri="{FF2B5EF4-FFF2-40B4-BE49-F238E27FC236}">
                <a16:creationId xmlns:a16="http://schemas.microsoft.com/office/drawing/2014/main" id="{59835E4C-C4CB-A7FE-27E0-6C51C1AC55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7:14-16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For we know that the law is spiritual, but I am of the flesh, sold under sin.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For I do not understand my own actions. For I do not do what I want, but I do the very thing I hate.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Now if I do what I do not want, I agree with the law, that it is good.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7:17-18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So now it is no longer I who do it, but sin that dwells within me.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For I know that nothing good dwells in me, that is, in my flesh. For I have the desire to do what is right, but not the ability to carry it out.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20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probably have all said or done something that we wish we had not.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Romans 7 is interpreted in various ways.</a:t>
            </a: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law shows us our need for God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7:4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Likewise, my brothers, you also have died to the law through the body of Christ…to him who has been raised from the dead, in order that we may bear fruit for God.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overcome the struggle within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7:15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For I do not understand my own actions. For I do not do what I want, but I do the very thing I hate.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06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thoughts on overcoming sin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There is a conflict in every believer – vss. 14-16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We must understand the root problem and face it head on – vss. 17-20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We must accept, believe, and act on what we have in Christ – vss. 21-25</a:t>
            </a:r>
          </a:p>
        </p:txBody>
      </p:sp>
    </p:spTree>
    <p:extLst>
      <p:ext uri="{BB962C8B-B14F-4D97-AF65-F5344CB8AC3E}">
        <p14:creationId xmlns:p14="http://schemas.microsoft.com/office/powerpoint/2010/main" val="5408476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5016</TotalTime>
  <Words>315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218</cp:revision>
  <cp:lastPrinted>2023-04-27T13:46:43Z</cp:lastPrinted>
  <dcterms:created xsi:type="dcterms:W3CDTF">2021-02-03T13:21:17Z</dcterms:created>
  <dcterms:modified xsi:type="dcterms:W3CDTF">2023-05-10T17:40:16Z</dcterms:modified>
</cp:coreProperties>
</file>