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handoutMasterIdLst>
    <p:handoutMasterId r:id="rId11"/>
  </p:handoutMasterIdLst>
  <p:sldIdLst>
    <p:sldId id="456" r:id="rId2"/>
    <p:sldId id="493" r:id="rId3"/>
    <p:sldId id="516" r:id="rId4"/>
    <p:sldId id="462" r:id="rId5"/>
    <p:sldId id="507" r:id="rId6"/>
    <p:sldId id="517" r:id="rId7"/>
    <p:sldId id="518" r:id="rId8"/>
    <p:sldId id="513" r:id="rId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5/2/2023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3" name="Picture 2" descr="A picture containing calendar&#10;&#10;Description automatically generated">
            <a:extLst>
              <a:ext uri="{FF2B5EF4-FFF2-40B4-BE49-F238E27FC236}">
                <a16:creationId xmlns:a16="http://schemas.microsoft.com/office/drawing/2014/main" id="{5E5D3C9B-980F-A7EF-C623-3D8B221579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5:3-5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Not only that, but we rejoice in our sufferings, knowing that suffering produces endurance,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endurance produces character, and character produces hope.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hope does not put us to shame, because God’s love has been poured into our hearts through the Holy Spirit who has been given to us.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5:6,8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For while we were still weak, at the right time Christ died for the ungodly.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but God shows his love for us in that while we were still sinners, Christ died for us.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207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dissolve/>
      </p:transition>
    </mc:Choice>
    <mc:Fallback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Romans 5:3-4 brings to light the character of who we are, where we stand, maturity wise.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Trials and sufferings did not disappear when we became a Christian.</a:t>
            </a: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Tough times happen to everyone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5:3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Not only that, but we rejoice in our sufferings, knowing that suffering produces endurance,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learn patience through difficult times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5:3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Not only that, but we rejoice in our sufferings, knowing that suffering produces endurance,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066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grow as a person depending on how we handle trials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5:4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endurance produces character, and character produces hope,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82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 that our hope is in Christ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5:6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For while we were still weak, at the right time Christ died for the ungodly. 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79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4994</TotalTime>
  <Words>264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217</cp:revision>
  <cp:lastPrinted>2023-04-27T13:46:43Z</cp:lastPrinted>
  <dcterms:created xsi:type="dcterms:W3CDTF">2021-02-03T13:21:17Z</dcterms:created>
  <dcterms:modified xsi:type="dcterms:W3CDTF">2023-05-02T18:39:45Z</dcterms:modified>
</cp:coreProperties>
</file>