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8"/>
  </p:notesMasterIdLst>
  <p:handoutMasterIdLst>
    <p:handoutMasterId r:id="rId9"/>
  </p:handoutMasterIdLst>
  <p:sldIdLst>
    <p:sldId id="456" r:id="rId2"/>
    <p:sldId id="493" r:id="rId3"/>
    <p:sldId id="462" r:id="rId4"/>
    <p:sldId id="507" r:id="rId5"/>
    <p:sldId id="515" r:id="rId6"/>
    <p:sldId id="513" r:id="rId7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picture containing calendar&#10;&#10;Description automatically generated">
            <a:extLst>
              <a:ext uri="{FF2B5EF4-FFF2-40B4-BE49-F238E27FC236}">
                <a16:creationId xmlns:a16="http://schemas.microsoft.com/office/drawing/2014/main" id="{5689A61A-634C-40B4-FF87-824C311BB8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7B6A8A2B-D1A9-9CBB-CCCA-2F1D46773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5:1-2 (ESV) 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Therefore, since we have justified by faith, we have peace with God through our Lord Jesus Christ.</a:t>
            </a:r>
          </a:p>
          <a:p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Through him we have also obtained access by faith into this grace in which we stand, and we rejoice in hope of the glory of God.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Romans 5:1 presents an amazing truth regarding our relationship with God.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Paul is invested regarding our relationship with God as we shall see.</a:t>
            </a: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who are Christ followers are at peace with God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5:1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Therefore, since we have justified by faith, we have peace with God through our Lord Jesus Christ.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2485C2BA-A7A0-D9AB-CAAD-93A31BCBB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Matthew 12:33-37 – A misunderstood passage: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these verses Jesus is talking about character.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“fruit” is evidence whether we know God or not.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vss. 36-37 Jesus tells the Pharisees that they will answer for their careless words.</a:t>
            </a: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0513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uilding, old, arch, colonnade&#10;&#10;Description automatically generated">
            <a:extLst>
              <a:ext uri="{FF2B5EF4-FFF2-40B4-BE49-F238E27FC236}">
                <a16:creationId xmlns:a16="http://schemas.microsoft.com/office/drawing/2014/main" id="{8D453B49-9E04-8DE5-E609-8C108BF9C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always have a direct connection with God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Romans 5:2 (ESV) </a:t>
            </a:r>
            <a:b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Through him we have also obtained access by faith into this grace in which we stand, and we rejoice in hope of the glory of God. </a:t>
            </a:r>
          </a:p>
          <a:p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79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4978</TotalTime>
  <Words>215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215</cp:revision>
  <cp:lastPrinted>2023-04-27T13:46:43Z</cp:lastPrinted>
  <dcterms:created xsi:type="dcterms:W3CDTF">2021-02-03T13:21:17Z</dcterms:created>
  <dcterms:modified xsi:type="dcterms:W3CDTF">2023-04-27T13:47:31Z</dcterms:modified>
</cp:coreProperties>
</file>