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8"/>
  </p:notesMasterIdLst>
  <p:handoutMasterIdLst>
    <p:handoutMasterId r:id="rId9"/>
  </p:handoutMasterIdLst>
  <p:sldIdLst>
    <p:sldId id="456" r:id="rId2"/>
    <p:sldId id="538" r:id="rId3"/>
    <p:sldId id="537" r:id="rId4"/>
    <p:sldId id="507" r:id="rId5"/>
    <p:sldId id="539" r:id="rId6"/>
    <p:sldId id="540" r:id="rId7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3F52"/>
    <a:srgbClr val="CC3300"/>
    <a:srgbClr val="D7CDC7"/>
    <a:srgbClr val="003366"/>
    <a:srgbClr val="E6E6E6"/>
    <a:srgbClr val="F7F7F7"/>
    <a:srgbClr val="FBD9AB"/>
    <a:srgbClr val="FF9966"/>
    <a:srgbClr val="AEC5D4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03" autoAdjust="0"/>
    <p:restoredTop sz="94635" autoAdjust="0"/>
  </p:normalViewPr>
  <p:slideViewPr>
    <p:cSldViewPr snapToGrid="0">
      <p:cViewPr varScale="1">
        <p:scale>
          <a:sx n="78" d="100"/>
          <a:sy n="78" d="100"/>
        </p:scale>
        <p:origin x="691" y="-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4" tIns="46586" rIns="93174" bIns="4658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4" tIns="46586" rIns="93174" bIns="46586" rtlCol="0"/>
          <a:lstStyle>
            <a:lvl1pPr algn="r">
              <a:defRPr sz="1200"/>
            </a:lvl1pPr>
          </a:lstStyle>
          <a:p>
            <a:fld id="{F37528E3-9F54-4201-B3FE-593A2F142EC8}" type="datetimeFigureOut">
              <a:rPr lang="en-US" smtClean="0"/>
              <a:t>9/19/2023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4" tIns="46586" rIns="93174" bIns="4658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4" tIns="46586" rIns="93174" bIns="46586" rtlCol="0" anchor="b"/>
          <a:lstStyle>
            <a:lvl1pPr algn="r">
              <a:defRPr sz="1200"/>
            </a:lvl1pPr>
          </a:lstStyle>
          <a:p>
            <a:fld id="{6B9E8EBB-9B6B-4C44-95AA-BD16F5FD825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92924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258" cy="465292"/>
          </a:xfrm>
          <a:prstGeom prst="rect">
            <a:avLst/>
          </a:prstGeom>
        </p:spPr>
        <p:txBody>
          <a:bodyPr vert="horz" lIns="90416" tIns="45208" rIns="90416" bIns="45208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576" y="0"/>
            <a:ext cx="3038258" cy="465292"/>
          </a:xfrm>
          <a:prstGeom prst="rect">
            <a:avLst/>
          </a:prstGeom>
        </p:spPr>
        <p:txBody>
          <a:bodyPr vert="horz" lIns="90416" tIns="45208" rIns="90416" bIns="45208" rtlCol="0"/>
          <a:lstStyle>
            <a:lvl1pPr algn="r">
              <a:defRPr sz="1200"/>
            </a:lvl1pPr>
          </a:lstStyle>
          <a:p>
            <a:fld id="{2CF3F777-73A9-4F14-8A0A-B647773D7808}" type="datetimeFigureOut">
              <a:rPr lang="en-US" smtClean="0"/>
              <a:t>9/19/2023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16" tIns="45208" rIns="90416" bIns="45208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413" y="4473716"/>
            <a:ext cx="5609574" cy="3661028"/>
          </a:xfrm>
          <a:prstGeom prst="rect">
            <a:avLst/>
          </a:prstGeom>
        </p:spPr>
        <p:txBody>
          <a:bodyPr vert="horz" lIns="90416" tIns="45208" rIns="90416" bIns="45208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31108"/>
            <a:ext cx="3038258" cy="465292"/>
          </a:xfrm>
          <a:prstGeom prst="rect">
            <a:avLst/>
          </a:prstGeom>
        </p:spPr>
        <p:txBody>
          <a:bodyPr vert="horz" lIns="90416" tIns="45208" rIns="90416" bIns="45208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576" y="8831108"/>
            <a:ext cx="3038258" cy="465292"/>
          </a:xfrm>
          <a:prstGeom prst="rect">
            <a:avLst/>
          </a:prstGeom>
        </p:spPr>
        <p:txBody>
          <a:bodyPr vert="horz" lIns="90416" tIns="45208" rIns="90416" bIns="45208" rtlCol="0" anchor="b"/>
          <a:lstStyle>
            <a:lvl1pPr algn="r">
              <a:defRPr sz="1200"/>
            </a:lvl1pPr>
          </a:lstStyle>
          <a:p>
            <a:fld id="{38AC88AA-6172-462D-A8FA-0B317310491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405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9/19/2023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08326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9/19/2023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834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9/19/2023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4884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9/19/2023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3014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9/19/2023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15273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9/19/2023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643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9/19/2023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2192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9/19/2023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1999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9/19/2023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9014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9/19/2023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42409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BB3E3403-B6A4-4A5C-8FD2-9D8388F61A8A}" type="datetimeFigureOut">
              <a:rPr lang="en-US" smtClean="0"/>
              <a:t>9/19/2023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07734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BB3E3403-B6A4-4A5C-8FD2-9D8388F61A8A}" type="datetimeFigureOut">
              <a:rPr lang="en-US" smtClean="0"/>
              <a:t>9/19/2023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3778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F1B2B235-2E0F-4037-8300-858E6EB7E4D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</a:blip>
          <a:stretch>
            <a:fillRect/>
          </a:stretch>
        </p:blipFill>
        <p:spPr>
          <a:xfrm rot="299018">
            <a:off x="1" y="3184882"/>
            <a:ext cx="12192000" cy="400251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D78E39C-2A5C-C02E-BCF2-EC406A21CE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212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57A758E-EDDB-1ABE-3A1B-7FF38485F5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8476" y="714377"/>
            <a:ext cx="1070095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Genesis 1:26-27 (ESV) </a:t>
            </a:r>
          </a:p>
          <a:p>
            <a:r>
              <a:rPr 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Then God said, “Let us make man in our image, after our likeness. And let them have dominion over…</a:t>
            </a:r>
          </a:p>
          <a:p>
            <a:r>
              <a:rPr 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So God created man in his own image, in the image of God he created him; male and female he created them.</a:t>
            </a: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4487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dissolve/>
      </p:transition>
    </mc:Choice>
    <mc:Fallback xmlns="">
      <p:transition spd="slow">
        <p:dissolv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513DBE7-FA22-1A69-0C9D-754BD65D79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8476" y="714377"/>
            <a:ext cx="10823716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we begin:</a:t>
            </a: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buFont typeface="Arial" pitchFamily="34" charset="0"/>
              <a:buChar char="•"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There is a constant frustration as we battle bad thoughts.</a:t>
            </a:r>
          </a:p>
          <a:p>
            <a:pPr marL="457200">
              <a:buFont typeface="Arial" pitchFamily="34" charset="0"/>
              <a:buChar char="•"/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buFont typeface="Arial" pitchFamily="34" charset="0"/>
              <a:buChar char="•"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We are told to “renew our minds” (Rom. 12:1-2).</a:t>
            </a:r>
          </a:p>
          <a:p>
            <a:pPr marL="457200">
              <a:buFont typeface="Arial" pitchFamily="34" charset="0"/>
              <a:buChar char="•"/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buFont typeface="Arial" pitchFamily="34" charset="0"/>
              <a:buChar char="•"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We have already won the battle for the mind because of our relationship with Christ.</a:t>
            </a:r>
          </a:p>
          <a:p>
            <a:pPr marL="457200"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defRPr/>
            </a:pPr>
            <a:endParaRPr lang="en-US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46859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fractur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EBD376D-20D6-A11E-AB87-B3AD9C00DE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25039" y="714377"/>
            <a:ext cx="9369631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need to define what we mean by the word “mind”</a:t>
            </a:r>
          </a:p>
          <a:p>
            <a:pPr algn="ctr"/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Matthew 22:37 (ESV) </a:t>
            </a:r>
          </a:p>
          <a:p>
            <a:pPr algn="ctr"/>
            <a:r>
              <a:rPr 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37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And he said to him, “You shall love the Lord your God with all your heart and with all your soul and with all your mind.</a:t>
            </a:r>
          </a:p>
          <a:p>
            <a:pPr algn="ctr"/>
            <a:endParaRPr lang="en-US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7032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EBD376D-20D6-A11E-AB87-B3AD9C00DE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25039" y="714377"/>
            <a:ext cx="9369631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must understand our pre-Christian mindset</a:t>
            </a:r>
          </a:p>
          <a:p>
            <a:pPr algn="ctr"/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Corinthians 4:3 (ESV) </a:t>
            </a:r>
          </a:p>
          <a:p>
            <a:pPr algn="ctr"/>
            <a:r>
              <a:rPr 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And even if our Gospel is veiled, it is veiled to those who are perishing.</a:t>
            </a:r>
          </a:p>
          <a:p>
            <a:pPr algn="ctr"/>
            <a:endParaRPr lang="en-US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5513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14:ripple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EBD376D-20D6-A11E-AB87-B3AD9C00DE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25039" y="714377"/>
            <a:ext cx="9369631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Understand the power of the mind and the victory God offers in the battle</a:t>
            </a:r>
          </a:p>
          <a:p>
            <a:pPr algn="ctr"/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Romans 7:25 (ESV) </a:t>
            </a:r>
          </a:p>
          <a:p>
            <a:pPr algn="ctr"/>
            <a:r>
              <a:rPr 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Thanks be to God through Jesus Christ our Lord! So then, I myself serve the law of God with my mind…</a:t>
            </a:r>
          </a:p>
          <a:p>
            <a:pPr algn="ctr"/>
            <a:endParaRPr lang="en-US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2520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14:ripple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6399</TotalTime>
  <Words>227</Words>
  <Application>Microsoft Office PowerPoint</Application>
  <PresentationFormat>Widescreen</PresentationFormat>
  <Paragraphs>26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Gill Sans MT</vt:lpstr>
      <vt:lpstr>Times New Roman</vt:lpstr>
      <vt:lpstr>Parcel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Sherry Reeve</dc:creator>
  <cp:lastModifiedBy>Sherry Reeve</cp:lastModifiedBy>
  <cp:revision>251</cp:revision>
  <cp:lastPrinted>2023-08-22T17:46:37Z</cp:lastPrinted>
  <dcterms:created xsi:type="dcterms:W3CDTF">2021-02-03T13:21:17Z</dcterms:created>
  <dcterms:modified xsi:type="dcterms:W3CDTF">2023-09-19T17:16:20Z</dcterms:modified>
</cp:coreProperties>
</file>