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0"/>
  </p:notesMasterIdLst>
  <p:handoutMasterIdLst>
    <p:handoutMasterId r:id="rId11"/>
  </p:handoutMasterIdLst>
  <p:sldIdLst>
    <p:sldId id="456" r:id="rId2"/>
    <p:sldId id="538" r:id="rId3"/>
    <p:sldId id="544" r:id="rId4"/>
    <p:sldId id="537" r:id="rId5"/>
    <p:sldId id="507" r:id="rId6"/>
    <p:sldId id="545" r:id="rId7"/>
    <p:sldId id="546" r:id="rId8"/>
    <p:sldId id="547" r:id="rId9"/>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F52"/>
    <a:srgbClr val="CC3300"/>
    <a:srgbClr val="D7CDC7"/>
    <a:srgbClr val="003366"/>
    <a:srgbClr val="E6E6E6"/>
    <a:srgbClr val="F7F7F7"/>
    <a:srgbClr val="FBD9AB"/>
    <a:srgbClr val="FF9966"/>
    <a:srgbClr val="AEC5D4"/>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03" autoAdjust="0"/>
    <p:restoredTop sz="94635" autoAdjust="0"/>
  </p:normalViewPr>
  <p:slideViewPr>
    <p:cSldViewPr snapToGrid="0">
      <p:cViewPr varScale="1">
        <p:scale>
          <a:sx n="78" d="100"/>
          <a:sy n="78" d="100"/>
        </p:scale>
        <p:origin x="691"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4" tIns="46586" rIns="93174" bIns="46586"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4" tIns="46586" rIns="93174" bIns="46586" rtlCol="0"/>
          <a:lstStyle>
            <a:lvl1pPr algn="r">
              <a:defRPr sz="1200"/>
            </a:lvl1pPr>
          </a:lstStyle>
          <a:p>
            <a:fld id="{F37528E3-9F54-4201-B3FE-593A2F142EC8}" type="datetimeFigureOut">
              <a:rPr lang="en-US" smtClean="0"/>
              <a:t>10/13/2023</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4" tIns="46586" rIns="93174" bIns="465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4" tIns="46586" rIns="93174" bIns="46586" rtlCol="0" anchor="b"/>
          <a:lstStyle>
            <a:lvl1pPr algn="r">
              <a:defRPr sz="1200"/>
            </a:lvl1pPr>
          </a:lstStyle>
          <a:p>
            <a:fld id="{6B9E8EBB-9B6B-4C44-95AA-BD16F5FD8250}" type="slidenum">
              <a:rPr lang="en-US" smtClean="0"/>
              <a:t>‹#›</a:t>
            </a:fld>
            <a:endParaRPr lang="en-US" dirty="0"/>
          </a:p>
        </p:txBody>
      </p:sp>
    </p:spTree>
    <p:extLst>
      <p:ext uri="{BB962C8B-B14F-4D97-AF65-F5344CB8AC3E}">
        <p14:creationId xmlns:p14="http://schemas.microsoft.com/office/powerpoint/2010/main" val="569292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258" cy="465292"/>
          </a:xfrm>
          <a:prstGeom prst="rect">
            <a:avLst/>
          </a:prstGeom>
        </p:spPr>
        <p:txBody>
          <a:bodyPr vert="horz" lIns="90416" tIns="45208" rIns="90416" bIns="45208" rtlCol="0"/>
          <a:lstStyle>
            <a:lvl1pPr algn="l">
              <a:defRPr sz="1200"/>
            </a:lvl1pPr>
          </a:lstStyle>
          <a:p>
            <a:endParaRPr lang="en-US" dirty="0"/>
          </a:p>
        </p:txBody>
      </p:sp>
      <p:sp>
        <p:nvSpPr>
          <p:cNvPr id="3" name="Date Placeholder 2"/>
          <p:cNvSpPr>
            <a:spLocks noGrp="1"/>
          </p:cNvSpPr>
          <p:nvPr>
            <p:ph type="dt" idx="1"/>
          </p:nvPr>
        </p:nvSpPr>
        <p:spPr>
          <a:xfrm>
            <a:off x="3970576" y="0"/>
            <a:ext cx="3038258" cy="465292"/>
          </a:xfrm>
          <a:prstGeom prst="rect">
            <a:avLst/>
          </a:prstGeom>
        </p:spPr>
        <p:txBody>
          <a:bodyPr vert="horz" lIns="90416" tIns="45208" rIns="90416" bIns="45208" rtlCol="0"/>
          <a:lstStyle>
            <a:lvl1pPr algn="r">
              <a:defRPr sz="1200"/>
            </a:lvl1pPr>
          </a:lstStyle>
          <a:p>
            <a:fld id="{2CF3F777-73A9-4F14-8A0A-B647773D7808}" type="datetimeFigureOut">
              <a:rPr lang="en-US" smtClean="0"/>
              <a:t>10/13/2023</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0416" tIns="45208" rIns="90416" bIns="45208" rtlCol="0" anchor="ctr"/>
          <a:lstStyle/>
          <a:p>
            <a:endParaRPr lang="en-US" dirty="0"/>
          </a:p>
        </p:txBody>
      </p:sp>
      <p:sp>
        <p:nvSpPr>
          <p:cNvPr id="5" name="Notes Placeholder 4"/>
          <p:cNvSpPr>
            <a:spLocks noGrp="1"/>
          </p:cNvSpPr>
          <p:nvPr>
            <p:ph type="body" sz="quarter" idx="3"/>
          </p:nvPr>
        </p:nvSpPr>
        <p:spPr>
          <a:xfrm>
            <a:off x="700413" y="4473716"/>
            <a:ext cx="5609574" cy="3661028"/>
          </a:xfrm>
          <a:prstGeom prst="rect">
            <a:avLst/>
          </a:prstGeom>
        </p:spPr>
        <p:txBody>
          <a:bodyPr vert="horz" lIns="90416" tIns="45208" rIns="90416" bIns="452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31108"/>
            <a:ext cx="3038258" cy="465292"/>
          </a:xfrm>
          <a:prstGeom prst="rect">
            <a:avLst/>
          </a:prstGeom>
        </p:spPr>
        <p:txBody>
          <a:bodyPr vert="horz" lIns="90416" tIns="45208" rIns="90416" bIns="4520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576" y="8831108"/>
            <a:ext cx="3038258" cy="465292"/>
          </a:xfrm>
          <a:prstGeom prst="rect">
            <a:avLst/>
          </a:prstGeom>
        </p:spPr>
        <p:txBody>
          <a:bodyPr vert="horz" lIns="90416" tIns="45208" rIns="90416" bIns="45208" rtlCol="0" anchor="b"/>
          <a:lstStyle>
            <a:lvl1pPr algn="r">
              <a:defRPr sz="1200"/>
            </a:lvl1pPr>
          </a:lstStyle>
          <a:p>
            <a:fld id="{38AC88AA-6172-462D-A8FA-0B3173104912}" type="slidenum">
              <a:rPr lang="en-US" smtClean="0"/>
              <a:t>‹#›</a:t>
            </a:fld>
            <a:endParaRPr lang="en-US" dirty="0"/>
          </a:p>
        </p:txBody>
      </p:sp>
    </p:spTree>
    <p:extLst>
      <p:ext uri="{BB962C8B-B14F-4D97-AF65-F5344CB8AC3E}">
        <p14:creationId xmlns:p14="http://schemas.microsoft.com/office/powerpoint/2010/main" val="3955405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77083261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90583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2488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913014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0152732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47643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95219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821999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819014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B3E3403-B6A4-4A5C-8FD2-9D8388F61A8A}" type="datetimeFigureOut">
              <a:rPr lang="en-US" smtClean="0"/>
              <a:t>10/13/2023</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56424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B3E3403-B6A4-4A5C-8FD2-9D8388F61A8A}" type="datetimeFigureOut">
              <a:rPr lang="en-US" smtClean="0"/>
              <a:t>10/13/2023</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90773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B3E3403-B6A4-4A5C-8FD2-9D8388F61A8A}" type="datetimeFigureOut">
              <a:rPr lang="en-US" smtClean="0"/>
              <a:t>10/13/2023</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57FBBF00-5058-44C7-83E9-9404151CB4D5}" type="slidenum">
              <a:rPr lang="en-US" smtClean="0"/>
              <a:t>‹#›</a:t>
            </a:fld>
            <a:endParaRPr lang="en-US" dirty="0"/>
          </a:p>
        </p:txBody>
      </p:sp>
    </p:spTree>
    <p:extLst>
      <p:ext uri="{BB962C8B-B14F-4D97-AF65-F5344CB8AC3E}">
        <p14:creationId xmlns:p14="http://schemas.microsoft.com/office/powerpoint/2010/main" val="335377816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1B2B235-2E0F-4037-8300-858E6EB7E4D0}"/>
              </a:ext>
            </a:extLst>
          </p:cNvPr>
          <p:cNvPicPr>
            <a:picLocks noChangeAspect="1"/>
          </p:cNvPicPr>
          <p:nvPr/>
        </p:nvPicPr>
        <p:blipFill>
          <a:blip r:embed="rId3">
            <a:alphaModFix amt="35000"/>
          </a:blip>
          <a:stretch>
            <a:fillRect/>
          </a:stretch>
        </p:blipFill>
        <p:spPr>
          <a:xfrm rot="299018">
            <a:off x="1" y="3184882"/>
            <a:ext cx="12192000" cy="4002510"/>
          </a:xfrm>
          <a:prstGeom prst="rect">
            <a:avLst/>
          </a:prstGeom>
        </p:spPr>
      </p:pic>
      <p:pic>
        <p:nvPicPr>
          <p:cNvPr id="4" name="Picture 3">
            <a:extLst>
              <a:ext uri="{FF2B5EF4-FFF2-40B4-BE49-F238E27FC236}">
                <a16:creationId xmlns:a16="http://schemas.microsoft.com/office/drawing/2014/main" id="{C5FF3EFE-93FE-DD64-FBED-79855FC3449B}"/>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0942128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7A758E-EDDB-1ABE-3A1B-7FF38485F531}"/>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p:cNvSpPr txBox="1"/>
          <p:nvPr/>
        </p:nvSpPr>
        <p:spPr>
          <a:xfrm>
            <a:off x="778476" y="714377"/>
            <a:ext cx="10700951" cy="3970318"/>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Philippians 4:8 (ESV) </a:t>
            </a:r>
          </a:p>
          <a:p>
            <a:r>
              <a:rPr lang="en-US" sz="3600" baseline="30000" dirty="0">
                <a:latin typeface="Times New Roman" panose="02020603050405020304" pitchFamily="18" charset="0"/>
                <a:cs typeface="Times New Roman" panose="02020603050405020304" pitchFamily="18" charset="0"/>
              </a:rPr>
              <a:t>8</a:t>
            </a:r>
            <a:r>
              <a:rPr lang="en-US" sz="3600" dirty="0">
                <a:latin typeface="Times New Roman" panose="02020603050405020304" pitchFamily="18" charset="0"/>
                <a:cs typeface="Times New Roman" panose="02020603050405020304" pitchFamily="18" charset="0"/>
              </a:rPr>
              <a:t> Finally, brothers, whatever is true, whatever is honorable, whatever is just, whatever is pure, whatever is lovely, whatever is commendable, if there is any excellence, if there is anything worthy of praise, think on these things.</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4487403"/>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7A758E-EDDB-1ABE-3A1B-7FF38485F531}"/>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p:cNvSpPr txBox="1"/>
          <p:nvPr/>
        </p:nvSpPr>
        <p:spPr>
          <a:xfrm>
            <a:off x="778476" y="714377"/>
            <a:ext cx="10700951" cy="4524315"/>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Philippians 2:12-13 (ESV) </a:t>
            </a:r>
          </a:p>
          <a:p>
            <a:r>
              <a:rPr lang="en-US" sz="3600" baseline="30000" dirty="0">
                <a:latin typeface="Times New Roman" panose="02020603050405020304" pitchFamily="18" charset="0"/>
                <a:cs typeface="Times New Roman" panose="02020603050405020304" pitchFamily="18" charset="0"/>
              </a:rPr>
              <a:t>12</a:t>
            </a:r>
            <a:r>
              <a:rPr lang="en-US" sz="3600" dirty="0">
                <a:latin typeface="Times New Roman" panose="02020603050405020304" pitchFamily="18" charset="0"/>
                <a:cs typeface="Times New Roman" panose="02020603050405020304" pitchFamily="18" charset="0"/>
              </a:rPr>
              <a:t> Therefore, my beloved, as you have always obeyed, so now, not only as in my presence but much more in my absence, work out your own salvation with fear and trembling.</a:t>
            </a:r>
          </a:p>
          <a:p>
            <a:r>
              <a:rPr lang="en-US" sz="3600" baseline="30000" dirty="0">
                <a:latin typeface="Times New Roman" panose="02020603050405020304" pitchFamily="18" charset="0"/>
                <a:cs typeface="Times New Roman" panose="02020603050405020304" pitchFamily="18" charset="0"/>
              </a:rPr>
              <a:t>13</a:t>
            </a:r>
            <a:r>
              <a:rPr lang="en-US" sz="3600" dirty="0">
                <a:latin typeface="Times New Roman" panose="02020603050405020304" pitchFamily="18" charset="0"/>
                <a:cs typeface="Times New Roman" panose="02020603050405020304" pitchFamily="18" charset="0"/>
              </a:rPr>
              <a:t> for it is God who works in you, both to will and to work for his good pleasure.</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0657294"/>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513DBE7-FA22-1A69-0C9D-754BD65D79CC}"/>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778476" y="714377"/>
            <a:ext cx="10823716" cy="6740307"/>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As we begin:</a:t>
            </a:r>
          </a:p>
          <a:p>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Phil. 4:6-9 helps us in renewing our mind.</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Because the Holy Spirit lives in us as Christians, we can understand spiritual things (1 Cor. 2:13-16), and Christ, Who is our life, empowers us to think rightly (Col. 3:1-4).</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4685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fractur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BD376D-20D6-A11E-AB87-B3AD9C00DEF4}"/>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6124754"/>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We must allow truth to control our thinking as Phil. 4:8 shows us</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Philippians 4:8 (ESV) </a:t>
            </a:r>
          </a:p>
          <a:p>
            <a:pPr algn="ctr"/>
            <a:r>
              <a:rPr lang="en-US" sz="3600" baseline="30000" dirty="0">
                <a:latin typeface="Times New Roman" panose="02020603050405020304" pitchFamily="18" charset="0"/>
                <a:cs typeface="Times New Roman" panose="02020603050405020304" pitchFamily="18" charset="0"/>
              </a:rPr>
              <a:t>8</a:t>
            </a:r>
            <a:r>
              <a:rPr lang="en-US" sz="3600" dirty="0">
                <a:latin typeface="Times New Roman" panose="02020603050405020304" pitchFamily="18" charset="0"/>
                <a:cs typeface="Times New Roman" panose="02020603050405020304" pitchFamily="18" charset="0"/>
              </a:rPr>
              <a:t> Finally, brothers, whatever is true, whatever is honorable, whatever is just, whatever is pure, whatever is lovely…if there is anything worthy of praise, think on these things.</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7032550"/>
      </p:ext>
    </p:extLst>
  </p:cSld>
  <p:clrMapOvr>
    <a:masterClrMapping/>
  </p:clrMapOvr>
  <mc:AlternateContent xmlns:mc="http://schemas.openxmlformats.org/markup-compatibility/2006" xmlns:p14="http://schemas.microsoft.com/office/powerpoint/2010/main">
    <mc:Choice Requires="p14">
      <p:transition spd="slow" p14:dur="1750">
        <p14:ripple dir="r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BD376D-20D6-A11E-AB87-B3AD9C00DEF4}"/>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570756"/>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The more we deceive ourselves the easier it becomes</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Acts 5:4 (ESV) </a:t>
            </a:r>
          </a:p>
          <a:p>
            <a:pPr algn="ctr"/>
            <a:r>
              <a:rPr lang="en-US" sz="3600" baseline="30000" dirty="0">
                <a:latin typeface="Times New Roman" panose="02020603050405020304" pitchFamily="18" charset="0"/>
                <a:cs typeface="Times New Roman" panose="02020603050405020304" pitchFamily="18" charset="0"/>
              </a:rPr>
              <a:t>4</a:t>
            </a:r>
            <a:r>
              <a:rPr lang="en-US" sz="3600" dirty="0">
                <a:latin typeface="Times New Roman" panose="02020603050405020304" pitchFamily="18" charset="0"/>
                <a:cs typeface="Times New Roman" panose="02020603050405020304" pitchFamily="18" charset="0"/>
              </a:rPr>
              <a:t> While it remained unsold, did it not remain your own? And after it was sold, was it not at your disposal?...You have not lied to man but to God.</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6000141"/>
      </p:ext>
    </p:extLst>
  </p:cSld>
  <p:clrMapOvr>
    <a:masterClrMapping/>
  </p:clrMapOvr>
  <mc:AlternateContent xmlns:mc="http://schemas.openxmlformats.org/markup-compatibility/2006" xmlns:p14="http://schemas.microsoft.com/office/powerpoint/2010/main">
    <mc:Choice Requires="p14">
      <p:transition spd="slow" p14:dur="1750">
        <p14:ripple dir="l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BD376D-20D6-A11E-AB87-B3AD9C00DEF4}"/>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570756"/>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The Word of God must be constantly before us</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Colossians 3:16 (ESV) </a:t>
            </a:r>
          </a:p>
          <a:p>
            <a:pPr algn="ctr"/>
            <a:r>
              <a:rPr lang="en-US" sz="3600" baseline="30000" dirty="0">
                <a:latin typeface="Times New Roman" panose="02020603050405020304" pitchFamily="18" charset="0"/>
                <a:cs typeface="Times New Roman" panose="02020603050405020304" pitchFamily="18" charset="0"/>
              </a:rPr>
              <a:t>16</a:t>
            </a:r>
            <a:r>
              <a:rPr lang="en-US" sz="3600" dirty="0">
                <a:latin typeface="Times New Roman" panose="02020603050405020304" pitchFamily="18" charset="0"/>
                <a:cs typeface="Times New Roman" panose="02020603050405020304" pitchFamily="18" charset="0"/>
              </a:rPr>
              <a:t> Let the word of Christ dwell in you richly, teaching and admonishing one another in all wisdom, singing Psalms and hymns…</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7828702"/>
      </p:ext>
    </p:extLst>
  </p:cSld>
  <p:clrMapOvr>
    <a:masterClrMapping/>
  </p:clrMapOvr>
  <mc:AlternateContent xmlns:mc="http://schemas.openxmlformats.org/markup-compatibility/2006" xmlns:p14="http://schemas.microsoft.com/office/powerpoint/2010/main">
    <mc:Choice Requires="p14">
      <p:transition spd="slow" p14:dur="1750">
        <p14:ripple dir="ru"/>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BD376D-20D6-A11E-AB87-B3AD9C00DEF4}"/>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016758"/>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There is no hope without the power of God helping us</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Philippians 2:13 (ESV) </a:t>
            </a:r>
          </a:p>
          <a:p>
            <a:pPr algn="ctr"/>
            <a:r>
              <a:rPr lang="en-US" sz="3600" baseline="30000" dirty="0">
                <a:latin typeface="Times New Roman" panose="02020603050405020304" pitchFamily="18" charset="0"/>
                <a:cs typeface="Times New Roman" panose="02020603050405020304" pitchFamily="18" charset="0"/>
              </a:rPr>
              <a:t>13</a:t>
            </a:r>
            <a:r>
              <a:rPr lang="en-US" sz="3600" dirty="0">
                <a:latin typeface="Times New Roman" panose="02020603050405020304" pitchFamily="18" charset="0"/>
                <a:cs typeface="Times New Roman" panose="02020603050405020304" pitchFamily="18" charset="0"/>
              </a:rPr>
              <a:t> for it is God who works in you, both to will and to work for his good pleasure.</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809158"/>
      </p:ext>
    </p:extLst>
  </p:cSld>
  <p:clrMapOvr>
    <a:masterClrMapping/>
  </p:clrMapOvr>
  <mc:AlternateContent xmlns:mc="http://schemas.openxmlformats.org/markup-compatibility/2006" xmlns:p14="http://schemas.microsoft.com/office/powerpoint/2010/main">
    <mc:Choice Requires="p14">
      <p:transition spd="slow" p14:dur="1750">
        <p14:ripple dir="lu"/>
      </p:transition>
    </mc:Choice>
    <mc:Fallback xmlns="">
      <p:transition spd="slow">
        <p:fade/>
      </p:transition>
    </mc:Fallback>
  </mc:AlternateContent>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6828</TotalTime>
  <Words>357</Words>
  <Application>Microsoft Office PowerPoint</Application>
  <PresentationFormat>Widescreen</PresentationFormat>
  <Paragraphs>32</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Gill Sans MT</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Sherry Reeve</dc:creator>
  <cp:lastModifiedBy>Sherry Reeve</cp:lastModifiedBy>
  <cp:revision>259</cp:revision>
  <cp:lastPrinted>2023-10-13T19:23:10Z</cp:lastPrinted>
  <dcterms:created xsi:type="dcterms:W3CDTF">2021-02-03T13:21:17Z</dcterms:created>
  <dcterms:modified xsi:type="dcterms:W3CDTF">2023-10-13T19:39:23Z</dcterms:modified>
</cp:coreProperties>
</file>