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5"/>
  </p:notesMasterIdLst>
  <p:handoutMasterIdLst>
    <p:handoutMasterId r:id="rId16"/>
  </p:handoutMasterIdLst>
  <p:sldIdLst>
    <p:sldId id="456" r:id="rId2"/>
    <p:sldId id="484" r:id="rId3"/>
    <p:sldId id="493" r:id="rId4"/>
    <p:sldId id="462" r:id="rId5"/>
    <p:sldId id="491" r:id="rId6"/>
    <p:sldId id="492" r:id="rId7"/>
    <p:sldId id="494" r:id="rId8"/>
    <p:sldId id="495" r:id="rId9"/>
    <p:sldId id="496" r:id="rId10"/>
    <p:sldId id="497" r:id="rId11"/>
    <p:sldId id="498" r:id="rId12"/>
    <p:sldId id="499" r:id="rId13"/>
    <p:sldId id="435" r:id="rId14"/>
  </p:sldIdLst>
  <p:sldSz cx="12192000" cy="6858000"/>
  <p:notesSz cx="7102475" cy="93884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D7CDC7"/>
    <a:srgbClr val="003366"/>
    <a:srgbClr val="E6E6E6"/>
    <a:srgbClr val="F7F7F7"/>
    <a:srgbClr val="FBD9AB"/>
    <a:srgbClr val="FF9966"/>
    <a:srgbClr val="AEC5D4"/>
    <a:srgbClr val="FF66CC"/>
    <a:srgbClr val="3D21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94635" autoAdjust="0"/>
  </p:normalViewPr>
  <p:slideViewPr>
    <p:cSldViewPr snapToGrid="0">
      <p:cViewPr varScale="1">
        <p:scale>
          <a:sx n="81" d="100"/>
          <a:sy n="81" d="100"/>
        </p:scale>
        <p:origin x="63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092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r">
              <a:defRPr sz="1200"/>
            </a:lvl1pPr>
          </a:lstStyle>
          <a:p>
            <a:fld id="{F37528E3-9F54-4201-B3FE-593A2F142EC8}" type="datetimeFigureOut">
              <a:rPr lang="en-US" smtClean="0"/>
              <a:t>1/5/2023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092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r">
              <a:defRPr sz="1200"/>
            </a:lvl1pPr>
          </a:lstStyle>
          <a:p>
            <a:fld id="{6B9E8EBB-9B6B-4C44-95AA-BD16F5FD825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924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469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2725" y="0"/>
            <a:ext cx="3078163" cy="469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F3F777-73A9-4F14-8A0A-B647773D7808}" type="datetimeFigureOut">
              <a:rPr lang="en-US" smtClean="0"/>
              <a:t>1/5/2023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35013" y="1173163"/>
            <a:ext cx="5632450" cy="31686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613" y="4518025"/>
            <a:ext cx="5683250" cy="36972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18575"/>
            <a:ext cx="3078163" cy="469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2725" y="8918575"/>
            <a:ext cx="3078163" cy="469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AC88AA-6172-462D-A8FA-0B31731049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5405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1/5/2023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08326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1/5/2023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5834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1/5/2023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884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1/5/2023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3014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1/5/2023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15273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1/5/2023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7643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1/5/2023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2192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1/5/2023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1999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1/5/2023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90146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1/5/2023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4240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BB3E3403-B6A4-4A5C-8FD2-9D8388F61A8A}" type="datetimeFigureOut">
              <a:rPr lang="en-US" smtClean="0"/>
              <a:t>1/5/2023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0773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BB3E3403-B6A4-4A5C-8FD2-9D8388F61A8A}" type="datetimeFigureOut">
              <a:rPr lang="en-US" smtClean="0"/>
              <a:t>1/5/2023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3778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F1B2B235-2E0F-4037-8300-858E6EB7E4D0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35000"/>
          </a:blip>
          <a:stretch>
            <a:fillRect/>
          </a:stretch>
        </p:blipFill>
        <p:spPr>
          <a:xfrm rot="299018">
            <a:off x="1" y="3184882"/>
            <a:ext cx="12192000" cy="4002510"/>
          </a:xfrm>
          <a:prstGeom prst="rect">
            <a:avLst/>
          </a:prstGeom>
        </p:spPr>
      </p:pic>
      <p:pic>
        <p:nvPicPr>
          <p:cNvPr id="4" name="Picture 3" descr="A picture containing text, dark&#10;&#10;Description automatically generated">
            <a:extLst>
              <a:ext uri="{FF2B5EF4-FFF2-40B4-BE49-F238E27FC236}">
                <a16:creationId xmlns:a16="http://schemas.microsoft.com/office/drawing/2014/main" id="{79569D53-B6B3-BF75-F3BD-372B8E5B876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4212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dark, light, outdoor object, night&#10;&#10;Description automatically generated">
            <a:extLst>
              <a:ext uri="{FF2B5EF4-FFF2-40B4-BE49-F238E27FC236}">
                <a16:creationId xmlns:a16="http://schemas.microsoft.com/office/drawing/2014/main" id="{8C4BD176-A011-877E-29FA-9C0A41ECF7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5039" y="714377"/>
            <a:ext cx="9369631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need to be people marked by love, spiritual knowledge, and discernment</a:t>
            </a:r>
          </a:p>
          <a:p>
            <a:pPr algn="ctr"/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Philippians 1:9 (ESV) 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And it is my prayer that your love may abound more and more…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12387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rippl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dark, light, outdoor object, night&#10;&#10;Description automatically generated">
            <a:extLst>
              <a:ext uri="{FF2B5EF4-FFF2-40B4-BE49-F238E27FC236}">
                <a16:creationId xmlns:a16="http://schemas.microsoft.com/office/drawing/2014/main" id="{8C4BD176-A011-877E-29FA-9C0A41ECF7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5039" y="714377"/>
            <a:ext cx="9369631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Our reputation does matter</a:t>
            </a:r>
          </a:p>
          <a:p>
            <a:pPr algn="ctr"/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Philippians 1:10 (ESV) 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so that you may approve what is excellent, and so be pure and blameless for the day of Christ,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62681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rippl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dark, light, outdoor object, night&#10;&#10;Description automatically generated">
            <a:extLst>
              <a:ext uri="{FF2B5EF4-FFF2-40B4-BE49-F238E27FC236}">
                <a16:creationId xmlns:a16="http://schemas.microsoft.com/office/drawing/2014/main" id="{8C4BD176-A011-877E-29FA-9C0A41ECF7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5039" y="714377"/>
            <a:ext cx="9369631" cy="6678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are to be the most trustworthy people around</a:t>
            </a:r>
          </a:p>
          <a:p>
            <a:pPr algn="ctr"/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Philippians 1:11 (ESV) 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filled with the fruit of righteousness that comes through Jesus Christ, to the glory and praise of God.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20369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rippl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dark, light, outdoor object, night&#10;&#10;Description automatically generated">
            <a:extLst>
              <a:ext uri="{FF2B5EF4-FFF2-40B4-BE49-F238E27FC236}">
                <a16:creationId xmlns:a16="http://schemas.microsoft.com/office/drawing/2014/main" id="{35422E3D-2EDF-CB00-6198-19236B78A5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09800" y="714376"/>
            <a:ext cx="7772400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Our goal as believers is to please God in all we do. This will be seen by others as we live to glorify and honor God</a:t>
            </a:r>
          </a:p>
        </p:txBody>
      </p:sp>
    </p:spTree>
    <p:extLst>
      <p:ext uri="{BB962C8B-B14F-4D97-AF65-F5344CB8AC3E}">
        <p14:creationId xmlns:p14="http://schemas.microsoft.com/office/powerpoint/2010/main" val="38696118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urtains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dark, light, outdoor object, night&#10;&#10;Description automatically generated">
            <a:extLst>
              <a:ext uri="{FF2B5EF4-FFF2-40B4-BE49-F238E27FC236}">
                <a16:creationId xmlns:a16="http://schemas.microsoft.com/office/drawing/2014/main" id="{A5CBCCED-85C5-C219-0F23-136B609D54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8476" y="714377"/>
            <a:ext cx="1070095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Philippians 1:1-3 (ESV) 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Paul and Timothy, servants of Christ Jesus, to all the saints in Christ Jesus who are at Philippi, with the overseers and deacons. </a:t>
            </a:r>
          </a:p>
          <a:p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Grace to you and peace from God our Father and the Lord Jesus Christ.</a:t>
            </a:r>
          </a:p>
          <a:p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thank my God in all my remembrance of you. </a:t>
            </a: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1320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dissolve/>
      </p:transition>
    </mc:Choice>
    <mc:Fallback xmlns="">
      <p:transition spd="slow">
        <p:dissolv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dark, light, outdoor object, night&#10;&#10;Description automatically generated">
            <a:extLst>
              <a:ext uri="{FF2B5EF4-FFF2-40B4-BE49-F238E27FC236}">
                <a16:creationId xmlns:a16="http://schemas.microsoft.com/office/drawing/2014/main" id="{A5CBCCED-85C5-C219-0F23-136B609D54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8476" y="714377"/>
            <a:ext cx="10700951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Philippians 1:4-6 (ESV) 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always in every prayer of mine for you all making my prayer with joy. </a:t>
            </a:r>
          </a:p>
          <a:p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 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because of your partnership in the gospel from the first day until now.</a:t>
            </a:r>
          </a:p>
          <a:p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 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I am sure of this, that he who began a good work in you will bring it to completion at the day of Jesus Christ. </a:t>
            </a: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51989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dissolve/>
      </p:transition>
    </mc:Choice>
    <mc:Fallback>
      <p:transition spd="slow">
        <p:dissolv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dark, light, outdoor object, night&#10;&#10;Description automatically generated">
            <a:extLst>
              <a:ext uri="{FF2B5EF4-FFF2-40B4-BE49-F238E27FC236}">
                <a16:creationId xmlns:a16="http://schemas.microsoft.com/office/drawing/2014/main" id="{7348B2F2-7482-EBD6-125C-A3F11BC8AB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8476" y="714377"/>
            <a:ext cx="1082371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we begin:</a:t>
            </a: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buFont typeface="Arial" pitchFamily="34" charset="0"/>
              <a:buChar char="•"/>
              <a:defRPr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Paul start a church in Philippi (Acts 16).</a:t>
            </a:r>
          </a:p>
          <a:p>
            <a:pPr marL="457200">
              <a:buFont typeface="Arial" pitchFamily="34" charset="0"/>
              <a:buChar char="•"/>
              <a:defRPr/>
            </a:pP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buFont typeface="Arial" pitchFamily="34" charset="0"/>
              <a:buChar char="•"/>
              <a:defRPr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It was a city of status and autonomy.</a:t>
            </a:r>
          </a:p>
          <a:p>
            <a:pPr marL="457200">
              <a:buFont typeface="Arial" pitchFamily="34" charset="0"/>
              <a:buChar char="•"/>
              <a:defRPr/>
            </a:pP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buFont typeface="Arial" pitchFamily="34" charset="0"/>
              <a:buChar char="•"/>
              <a:defRPr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church Paul started there was a mixture of races, culture, and social classes.</a:t>
            </a:r>
          </a:p>
        </p:txBody>
      </p:sp>
    </p:spTree>
    <p:extLst>
      <p:ext uri="{BB962C8B-B14F-4D97-AF65-F5344CB8AC3E}">
        <p14:creationId xmlns:p14="http://schemas.microsoft.com/office/powerpoint/2010/main" val="366657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750">
        <p15:prstTrans prst="fracture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dark, light, outdoor object, night&#10;&#10;Description automatically generated">
            <a:extLst>
              <a:ext uri="{FF2B5EF4-FFF2-40B4-BE49-F238E27FC236}">
                <a16:creationId xmlns:a16="http://schemas.microsoft.com/office/drawing/2014/main" id="{498CE0B8-A008-F22A-1FB4-28896C7A2F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8476" y="714377"/>
            <a:ext cx="1082371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Some information as we look at the book</a:t>
            </a: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buFont typeface="Arial" pitchFamily="34" charset="0"/>
              <a:buChar char="•"/>
              <a:defRPr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We find the word “joy” or “rejoice” over 15x.</a:t>
            </a:r>
          </a:p>
          <a:p>
            <a:pPr marL="457200">
              <a:buFont typeface="Arial" pitchFamily="34" charset="0"/>
              <a:buChar char="•"/>
              <a:defRPr/>
            </a:pP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buFont typeface="Arial" pitchFamily="34" charset="0"/>
              <a:buChar char="•"/>
              <a:defRPr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letter was written in 61-62 A.D. by Paul and he is in prison.</a:t>
            </a:r>
          </a:p>
          <a:p>
            <a:pPr marL="457200">
              <a:buFont typeface="Arial" pitchFamily="34" charset="0"/>
              <a:buChar char="•"/>
              <a:defRPr/>
            </a:pP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buFont typeface="Arial" pitchFamily="34" charset="0"/>
              <a:buChar char="•"/>
              <a:defRPr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church at Philippi had undergone, and may still have been going through, persecution.</a:t>
            </a:r>
          </a:p>
        </p:txBody>
      </p:sp>
    </p:spTree>
    <p:extLst>
      <p:ext uri="{BB962C8B-B14F-4D97-AF65-F5344CB8AC3E}">
        <p14:creationId xmlns:p14="http://schemas.microsoft.com/office/powerpoint/2010/main" val="34348439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750">
        <p15:prstTrans prst="crush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dark, light, outdoor object, night&#10;&#10;Description automatically generated">
            <a:extLst>
              <a:ext uri="{FF2B5EF4-FFF2-40B4-BE49-F238E27FC236}">
                <a16:creationId xmlns:a16="http://schemas.microsoft.com/office/drawing/2014/main" id="{8C4BD176-A011-877E-29FA-9C0A41ECF7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5039" y="714377"/>
            <a:ext cx="9369631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Being thankful can change our thinking</a:t>
            </a:r>
          </a:p>
          <a:p>
            <a:pPr algn="ctr"/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Philippians 1:4 (ESV) 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always in every prayer of mine for you all making my prayer with joy, 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5546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ipple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dark, light, outdoor object, night&#10;&#10;Description automatically generated">
            <a:extLst>
              <a:ext uri="{FF2B5EF4-FFF2-40B4-BE49-F238E27FC236}">
                <a16:creationId xmlns:a16="http://schemas.microsoft.com/office/drawing/2014/main" id="{8C4BD176-A011-877E-29FA-9C0A41ECF7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5039" y="714377"/>
            <a:ext cx="9369631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When we support each other, we further the kingdom</a:t>
            </a:r>
          </a:p>
          <a:p>
            <a:pPr algn="ctr"/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Philippians 1:5 (ESV) 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because of your partnership in the gospel from the first day until now.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06123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rippl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dark, light, outdoor object, night&#10;&#10;Description automatically generated">
            <a:extLst>
              <a:ext uri="{FF2B5EF4-FFF2-40B4-BE49-F238E27FC236}">
                <a16:creationId xmlns:a16="http://schemas.microsoft.com/office/drawing/2014/main" id="{8C4BD176-A011-877E-29FA-9C0A41ECF7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5039" y="714377"/>
            <a:ext cx="9369631" cy="6678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God is not done with until we are in His presence</a:t>
            </a:r>
          </a:p>
          <a:p>
            <a:pPr algn="ctr"/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Philippians 1:6 (ESV) 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And I am sure of this, that he who began a good work in you will bring it to completion at the day of Jesus Christ.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50309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rippl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dark, light, outdoor object, night&#10;&#10;Description automatically generated">
            <a:extLst>
              <a:ext uri="{FF2B5EF4-FFF2-40B4-BE49-F238E27FC236}">
                <a16:creationId xmlns:a16="http://schemas.microsoft.com/office/drawing/2014/main" id="{8C4BD176-A011-877E-29FA-9C0A41ECF7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5039" y="714377"/>
            <a:ext cx="9369631" cy="6678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 prepared to explain what we believe</a:t>
            </a:r>
          </a:p>
          <a:p>
            <a:pPr algn="ctr"/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Philippians 1:7 (ESV) 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...for you are all partakers with me of grace, both in my imprisonment and in the defense and confirmation of the gospel.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64505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rippl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4233</TotalTime>
  <Words>519</Words>
  <Application>Microsoft Office PowerPoint</Application>
  <PresentationFormat>Widescreen</PresentationFormat>
  <Paragraphs>50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Gill Sans MT</vt:lpstr>
      <vt:lpstr>Times New Roman</vt:lpstr>
      <vt:lpstr>Parcel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Sherry Reeve</dc:creator>
  <cp:lastModifiedBy>Sherry Reeve</cp:lastModifiedBy>
  <cp:revision>184</cp:revision>
  <cp:lastPrinted>2022-08-04T18:45:56Z</cp:lastPrinted>
  <dcterms:created xsi:type="dcterms:W3CDTF">2021-02-03T13:21:17Z</dcterms:created>
  <dcterms:modified xsi:type="dcterms:W3CDTF">2023-01-05T14:38:51Z</dcterms:modified>
</cp:coreProperties>
</file>