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456" r:id="rId2"/>
    <p:sldId id="484" r:id="rId3"/>
    <p:sldId id="493" r:id="rId4"/>
    <p:sldId id="462" r:id="rId5"/>
    <p:sldId id="491" r:id="rId6"/>
    <p:sldId id="492" r:id="rId7"/>
    <p:sldId id="494" r:id="rId8"/>
    <p:sldId id="495" r:id="rId9"/>
    <p:sldId id="496" r:id="rId10"/>
    <p:sldId id="497" r:id="rId11"/>
    <p:sldId id="498" r:id="rId12"/>
    <p:sldId id="499" r:id="rId13"/>
    <p:sldId id="435" r:id="rId14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ABA666-9105-4308-858B-C5EA34182843}" v="6" dt="2023-01-05T14:05:31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79569D53-B6B3-BF75-F3BD-372B8E5B87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be people marked by love, spiritual knowledge, and discernment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1:9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it is my prayer that your love may abound more and more…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23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reputation does matter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 that you may approve what is excellent, and so be pure and blameless for the day of Christ,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6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to be the most trustworthy people around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1:11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filled with the fruit of righteousness that comes through Jesus Christ, to the glory and praise of God.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3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35422E3D-2EDF-CB00-6198-19236B78A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9800" y="714376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goal as believers is to please God in all we do. This will be seen by others as we live to glorify and honor God</a:t>
            </a:r>
          </a:p>
        </p:txBody>
      </p:sp>
    </p:spTree>
    <p:extLst>
      <p:ext uri="{BB962C8B-B14F-4D97-AF65-F5344CB8AC3E}">
        <p14:creationId xmlns:p14="http://schemas.microsoft.com/office/powerpoint/2010/main" val="3869611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1:1-3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Paul and Timothy, servants of Christ Jesus, to all the saints in Christ Jesus who are at Philippi, with the overseers and deacons.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Grace to you and peace from God our Father and the Lord Jesus Christ.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thank my God in all my remembrance of you.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1:4-6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your partnership in the gospel from the first day until now.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 am sure of this, that he who began a good work in you will bring it to completion at the day of Jesus Christ.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Paul start a church in Philippi (Acts 16).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was a city of status and autonomy.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Paul started there was a mixture of races, culture, and social classes.</a:t>
            </a: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498CE0B8-A008-F22A-1FB4-28896C7A2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information as we look at the book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find the word “joy” or “rejoice” over 15x.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letter was written in 61-62 A.D. by Paul and he is in prison.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at Philippi had undergone, and may still have been going through, persecution.</a:t>
            </a:r>
          </a:p>
        </p:txBody>
      </p:sp>
    </p:spTree>
    <p:extLst>
      <p:ext uri="{BB962C8B-B14F-4D97-AF65-F5344CB8AC3E}">
        <p14:creationId xmlns:p14="http://schemas.microsoft.com/office/powerpoint/2010/main" val="3434843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Being thankful can change our thinking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joy,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we support each other, we further the kingdom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because of your partnership in the gospel from the first day until now.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God is not done with until we are in His presence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 am sure of this, that he who began a good work in you will bring it to completion at the day of Jesus Christ.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03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prepared to explain what we believe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...for you are all partakers with me of grace, both in my imprisonment and in the defense and confirmation of the gospel.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5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4233</TotalTime>
  <Words>519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184</cp:revision>
  <cp:lastPrinted>2022-08-04T18:45:56Z</cp:lastPrinted>
  <dcterms:created xsi:type="dcterms:W3CDTF">2021-02-03T13:21:17Z</dcterms:created>
  <dcterms:modified xsi:type="dcterms:W3CDTF">2023-01-05T14:38:16Z</dcterms:modified>
</cp:coreProperties>
</file>