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56" r:id="rId2"/>
    <p:sldId id="484" r:id="rId3"/>
    <p:sldId id="493" r:id="rId4"/>
    <p:sldId id="462" r:id="rId5"/>
    <p:sldId id="492" r:id="rId6"/>
    <p:sldId id="497" r:id="rId7"/>
    <p:sldId id="494" r:id="rId8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63127F5F-A92E-F772-3662-C1DF2D900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2:12-13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Therefore, my beloved, as you have always obeyed, so now, not only as in my presence but much more in my absence, work out your own salvation with fear and trembling,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it is God who works in you, both to will and to work for his good pleasure. 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2:14-15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do all things without grumbling or disputing, 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you may be blameless and innocent, children of God without blemish in midst of a crooked and twisted generation, among whom you shine as lights in the world, 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will see how vss. 12-30 work together when it comes to living out the Christian life.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word “therefore” in vs. 12, connects vss. 12-18 with what Paul said about unity in Phil. 2:1-11.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stop learning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2:12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Therefore, my beloved, as you have always obeyed, so now, not only as in my presence but much more in my absence, work out your own salvation with fear and trembling.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when we continue to learn: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will not “grumble” (vs. 14). 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are to live a “blameless life” (vs. 15).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are to live an “innocent life” (vs. 15).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“actions speak louder than words” (vs. 16).</a:t>
            </a:r>
          </a:p>
        </p:txBody>
      </p:sp>
    </p:spTree>
    <p:extLst>
      <p:ext uri="{BB962C8B-B14F-4D97-AF65-F5344CB8AC3E}">
        <p14:creationId xmlns:p14="http://schemas.microsoft.com/office/powerpoint/2010/main" val="35609173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personable and invest in others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2:19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 hope in the Lord Jesus to send Timothy to you soon, so that I too may be cheered by news of you.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4371</TotalTime>
  <Words>324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191</cp:revision>
  <cp:lastPrinted>2023-01-11T14:04:34Z</cp:lastPrinted>
  <dcterms:created xsi:type="dcterms:W3CDTF">2021-02-03T13:21:17Z</dcterms:created>
  <dcterms:modified xsi:type="dcterms:W3CDTF">2023-01-24T17:05:45Z</dcterms:modified>
</cp:coreProperties>
</file>