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9"/>
  </p:notesMasterIdLst>
  <p:handoutMasterIdLst>
    <p:handoutMasterId r:id="rId10"/>
  </p:handoutMasterIdLst>
  <p:sldIdLst>
    <p:sldId id="456" r:id="rId2"/>
    <p:sldId id="493" r:id="rId3"/>
    <p:sldId id="484" r:id="rId4"/>
    <p:sldId id="462" r:id="rId5"/>
    <p:sldId id="492" r:id="rId6"/>
    <p:sldId id="494" r:id="rId7"/>
    <p:sldId id="497" r:id="rId8"/>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D7CDC7"/>
    <a:srgbClr val="003366"/>
    <a:srgbClr val="E6E6E6"/>
    <a:srgbClr val="F7F7F7"/>
    <a:srgbClr val="FBD9AB"/>
    <a:srgbClr val="FF9966"/>
    <a:srgbClr val="AEC5D4"/>
    <a:srgbClr val="FF66CC"/>
    <a:srgbClr val="3D21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03" autoAdjust="0"/>
    <p:restoredTop sz="94635" autoAdjust="0"/>
  </p:normalViewPr>
  <p:slideViewPr>
    <p:cSldViewPr snapToGrid="0">
      <p:cViewPr varScale="1">
        <p:scale>
          <a:sx n="81" d="100"/>
          <a:sy n="81" d="100"/>
        </p:scale>
        <p:origin x="63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F37528E3-9F54-4201-B3FE-593A2F142EC8}" type="datetimeFigureOut">
              <a:rPr lang="en-US" smtClean="0"/>
              <a:t>2/14/2023</a:t>
            </a:fld>
            <a:endParaRPr lang="en-US" dirty="0"/>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6B9E8EBB-9B6B-4C44-95AA-BD16F5FD8250}" type="slidenum">
              <a:rPr lang="en-US" smtClean="0"/>
              <a:t>‹#›</a:t>
            </a:fld>
            <a:endParaRPr lang="en-US" dirty="0"/>
          </a:p>
        </p:txBody>
      </p:sp>
    </p:spTree>
    <p:extLst>
      <p:ext uri="{BB962C8B-B14F-4D97-AF65-F5344CB8AC3E}">
        <p14:creationId xmlns:p14="http://schemas.microsoft.com/office/powerpoint/2010/main" val="5692924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4022725" y="0"/>
            <a:ext cx="3078163" cy="469900"/>
          </a:xfrm>
          <a:prstGeom prst="rect">
            <a:avLst/>
          </a:prstGeom>
        </p:spPr>
        <p:txBody>
          <a:bodyPr vert="horz" lIns="91440" tIns="45720" rIns="91440" bIns="45720" rtlCol="0"/>
          <a:lstStyle>
            <a:lvl1pPr algn="r">
              <a:defRPr sz="1200"/>
            </a:lvl1pPr>
          </a:lstStyle>
          <a:p>
            <a:fld id="{2CF3F777-73A9-4F14-8A0A-B647773D7808}" type="datetimeFigureOut">
              <a:rPr lang="en-US" smtClean="0"/>
              <a:t>2/14/2023</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9613" y="4518025"/>
            <a:ext cx="5683250" cy="369728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2725" y="8918575"/>
            <a:ext cx="3078163" cy="469900"/>
          </a:xfrm>
          <a:prstGeom prst="rect">
            <a:avLst/>
          </a:prstGeom>
        </p:spPr>
        <p:txBody>
          <a:bodyPr vert="horz" lIns="91440" tIns="45720" rIns="91440" bIns="45720" rtlCol="0" anchor="b"/>
          <a:lstStyle>
            <a:lvl1pPr algn="r">
              <a:defRPr sz="1200"/>
            </a:lvl1pPr>
          </a:lstStyle>
          <a:p>
            <a:fld id="{38AC88AA-6172-462D-A8FA-0B3173104912}" type="slidenum">
              <a:rPr lang="en-US" smtClean="0"/>
              <a:t>‹#›</a:t>
            </a:fld>
            <a:endParaRPr lang="en-US" dirty="0"/>
          </a:p>
        </p:txBody>
      </p:sp>
    </p:spTree>
    <p:extLst>
      <p:ext uri="{BB962C8B-B14F-4D97-AF65-F5344CB8AC3E}">
        <p14:creationId xmlns:p14="http://schemas.microsoft.com/office/powerpoint/2010/main" val="3955405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2/14/2023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7708326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905834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424884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2/14/2023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913014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BB3E3403-B6A4-4A5C-8FD2-9D8388F61A8A}" type="datetimeFigureOut">
              <a:rPr lang="en-US" smtClean="0"/>
              <a:t>2/14/2023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60152732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B3E3403-B6A4-4A5C-8FD2-9D8388F61A8A}" type="datetimeFigureOut">
              <a:rPr lang="en-US" smtClean="0"/>
              <a:t>2/14/2023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647643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BB3E3403-B6A4-4A5C-8FD2-9D8388F61A8A}" type="datetimeFigureOut">
              <a:rPr lang="en-US" smtClean="0"/>
              <a:t>2/14/2023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52192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3E3403-B6A4-4A5C-8FD2-9D8388F61A8A}" type="datetimeFigureOut">
              <a:rPr lang="en-US" smtClean="0"/>
              <a:t>2/14/2023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821999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E3403-B6A4-4A5C-8FD2-9D8388F61A8A}" type="datetimeFigureOut">
              <a:rPr lang="en-US" smtClean="0"/>
              <a:t>2/14/2023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819014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BB3E3403-B6A4-4A5C-8FD2-9D8388F61A8A}" type="datetimeFigureOut">
              <a:rPr lang="en-US" smtClean="0"/>
              <a:t>2/14/2023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564240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B3E3403-B6A4-4A5C-8FD2-9D8388F61A8A}" type="datetimeFigureOut">
              <a:rPr lang="en-US" smtClean="0"/>
              <a:t>2/14/2023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490773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B3E3403-B6A4-4A5C-8FD2-9D8388F61A8A}" type="datetimeFigureOut">
              <a:rPr lang="en-US" smtClean="0"/>
              <a:t>2/14/2023</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57FBBF00-5058-44C7-83E9-9404151CB4D5}" type="slidenum">
              <a:rPr lang="en-US" smtClean="0"/>
              <a:t>‹#›</a:t>
            </a:fld>
            <a:endParaRPr lang="en-US" dirty="0"/>
          </a:p>
        </p:txBody>
      </p:sp>
    </p:spTree>
    <p:extLst>
      <p:ext uri="{BB962C8B-B14F-4D97-AF65-F5344CB8AC3E}">
        <p14:creationId xmlns:p14="http://schemas.microsoft.com/office/powerpoint/2010/main" val="3353778164"/>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B2B235-2E0F-4037-8300-858E6EB7E4D0}"/>
              </a:ext>
            </a:extLst>
          </p:cNvPr>
          <p:cNvPicPr>
            <a:picLocks noChangeAspect="1"/>
          </p:cNvPicPr>
          <p:nvPr/>
        </p:nvPicPr>
        <p:blipFill>
          <a:blip r:embed="rId3">
            <a:alphaModFix amt="35000"/>
          </a:blip>
          <a:stretch>
            <a:fillRect/>
          </a:stretch>
        </p:blipFill>
        <p:spPr>
          <a:xfrm rot="299018">
            <a:off x="1" y="3184882"/>
            <a:ext cx="12192000" cy="4002510"/>
          </a:xfrm>
          <a:prstGeom prst="rect">
            <a:avLst/>
          </a:prstGeom>
        </p:spPr>
      </p:pic>
      <p:pic>
        <p:nvPicPr>
          <p:cNvPr id="4" name="Picture 3" descr="A picture containing text, dark&#10;&#10;Description automatically generated">
            <a:extLst>
              <a:ext uri="{FF2B5EF4-FFF2-40B4-BE49-F238E27FC236}">
                <a16:creationId xmlns:a16="http://schemas.microsoft.com/office/drawing/2014/main" id="{9B7885F3-074E-C369-D621-859AA02EA4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Tree>
    <p:extLst>
      <p:ext uri="{BB962C8B-B14F-4D97-AF65-F5344CB8AC3E}">
        <p14:creationId xmlns:p14="http://schemas.microsoft.com/office/powerpoint/2010/main" val="2094212826"/>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A5CBCCED-85C5-C219-0F23-136B609D54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700951" cy="3970318"/>
          </a:xfrm>
          <a:prstGeom prst="rect">
            <a:avLst/>
          </a:prstGeom>
          <a:noFill/>
        </p:spPr>
        <p:txBody>
          <a:bodyPr wrap="square" rtlCol="0">
            <a:spAutoFit/>
          </a:bodyPr>
          <a:lstStyle/>
          <a:p>
            <a:r>
              <a:rPr lang="en-US" sz="3600" b="1" dirty="0">
                <a:latin typeface="Times New Roman" panose="02020603050405020304" pitchFamily="18" charset="0"/>
                <a:cs typeface="Times New Roman" panose="02020603050405020304" pitchFamily="18" charset="0"/>
              </a:rPr>
              <a:t>Philippians 4:5-6 (ESV) </a:t>
            </a:r>
          </a:p>
          <a:p>
            <a:r>
              <a:rPr lang="en-US" sz="3600" baseline="30000" dirty="0">
                <a:latin typeface="Times New Roman" panose="02020603050405020304" pitchFamily="18" charset="0"/>
                <a:cs typeface="Times New Roman" panose="02020603050405020304" pitchFamily="18" charset="0"/>
              </a:rPr>
              <a:t>5</a:t>
            </a:r>
            <a:r>
              <a:rPr lang="en-US" sz="3600" dirty="0">
                <a:latin typeface="Times New Roman" panose="02020603050405020304" pitchFamily="18" charset="0"/>
                <a:cs typeface="Times New Roman" panose="02020603050405020304" pitchFamily="18" charset="0"/>
              </a:rPr>
              <a:t> Let your reasonable be known to everyone. The Lord is at hand;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6</a:t>
            </a:r>
            <a:r>
              <a:rPr lang="en-US" sz="3600" dirty="0">
                <a:latin typeface="Times New Roman" panose="02020603050405020304" pitchFamily="18" charset="0"/>
                <a:cs typeface="Times New Roman" panose="02020603050405020304" pitchFamily="18" charset="0"/>
              </a:rPr>
              <a:t> do not be anxious about anything, but in everything by prayer and supplication with thanksgiving let your requests be made known to God. </a:t>
            </a:r>
          </a:p>
          <a:p>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5198938"/>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A5CBCCED-85C5-C219-0F23-136B609D54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700951" cy="5632311"/>
          </a:xfrm>
          <a:prstGeom prst="rect">
            <a:avLst/>
          </a:prstGeom>
          <a:noFill/>
        </p:spPr>
        <p:txBody>
          <a:bodyPr wrap="square" rtlCol="0">
            <a:spAutoFit/>
          </a:bodyPr>
          <a:lstStyle/>
          <a:p>
            <a:r>
              <a:rPr lang="en-US" sz="3600" b="1" dirty="0">
                <a:latin typeface="Times New Roman" panose="02020603050405020304" pitchFamily="18" charset="0"/>
                <a:cs typeface="Times New Roman" panose="02020603050405020304" pitchFamily="18" charset="0"/>
              </a:rPr>
              <a:t>Philippians 4:7-8 (ESV)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7 </a:t>
            </a:r>
            <a:r>
              <a:rPr lang="en-US" sz="3600" dirty="0">
                <a:latin typeface="Times New Roman" panose="02020603050405020304" pitchFamily="18" charset="0"/>
                <a:cs typeface="Times New Roman" panose="02020603050405020304" pitchFamily="18" charset="0"/>
              </a:rPr>
              <a:t> And the peace of God, which surpasses all understanding, will guard your hearts and your minds in Christ Jesus.</a:t>
            </a:r>
          </a:p>
          <a:p>
            <a:r>
              <a:rPr lang="en-US" sz="3600" baseline="30000" dirty="0">
                <a:latin typeface="Times New Roman" panose="02020603050405020304" pitchFamily="18" charset="0"/>
                <a:cs typeface="Times New Roman" panose="02020603050405020304" pitchFamily="18" charset="0"/>
              </a:rPr>
              <a:t>8  </a:t>
            </a:r>
            <a:r>
              <a:rPr lang="en-US" sz="3600" dirty="0">
                <a:latin typeface="Times New Roman" panose="02020603050405020304" pitchFamily="18" charset="0"/>
                <a:cs typeface="Times New Roman" panose="02020603050405020304" pitchFamily="18" charset="0"/>
              </a:rPr>
              <a:t>Finally, brothers, whatever is true, whatever is honorable, whatever is just, whatever is pure, whatever is lovely, whatever is commendable, if there is any excellence, if there is anything worthy of praise, think about these things.</a:t>
            </a:r>
          </a:p>
          <a:p>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1320954"/>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dark, light, outdoor object, night&#10;&#10;Description automatically generated">
            <a:extLst>
              <a:ext uri="{FF2B5EF4-FFF2-40B4-BE49-F238E27FC236}">
                <a16:creationId xmlns:a16="http://schemas.microsoft.com/office/drawing/2014/main" id="{7348B2F2-7482-EBD6-125C-A3F11BC8AB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823716" cy="3970318"/>
          </a:xfrm>
          <a:prstGeom prst="rect">
            <a:avLst/>
          </a:prstGeom>
          <a:noFill/>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As we begin:</a:t>
            </a:r>
          </a:p>
          <a:p>
            <a:endParaRPr lang="en-US" sz="3600" dirty="0">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latin typeface="Times New Roman" panose="02020603050405020304" pitchFamily="18" charset="0"/>
                <a:cs typeface="Times New Roman" panose="02020603050405020304" pitchFamily="18" charset="0"/>
              </a:rPr>
              <a:t> Probably most of us have moments of worry and stress in our life.</a:t>
            </a:r>
          </a:p>
          <a:p>
            <a:pPr marL="457200">
              <a:buFont typeface="Arial" pitchFamily="34" charset="0"/>
              <a:buChar char="•"/>
              <a:defRPr/>
            </a:pPr>
            <a:endParaRPr lang="en-US" sz="3600" dirty="0">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latin typeface="Times New Roman" panose="02020603050405020304" pitchFamily="18" charset="0"/>
                <a:cs typeface="Times New Roman" panose="02020603050405020304" pitchFamily="18" charset="0"/>
              </a:rPr>
              <a:t> Worry and stress affect us physically.</a:t>
            </a:r>
          </a:p>
          <a:p>
            <a:pPr marL="457200">
              <a:defRPr/>
            </a:pP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6570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8C4BD176-A011-877E-29FA-9C0A41ECF7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1425039" y="714377"/>
            <a:ext cx="9369631" cy="5940088"/>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latin typeface="Times New Roman" panose="02020603050405020304" pitchFamily="18" charset="0"/>
                <a:cs typeface="Times New Roman" panose="02020603050405020304" pitchFamily="18" charset="0"/>
              </a:rPr>
              <a:t>Some practical advice</a:t>
            </a:r>
          </a:p>
          <a:p>
            <a:pPr algn="ctr"/>
            <a:endParaRPr lang="en-US" sz="3200" dirty="0">
              <a:latin typeface="Times New Roman" panose="02020603050405020304" pitchFamily="18" charset="0"/>
              <a:cs typeface="Times New Roman" panose="02020603050405020304" pitchFamily="18" charset="0"/>
            </a:endParaRPr>
          </a:p>
          <a:p>
            <a:pPr algn="ctr"/>
            <a:r>
              <a:rPr lang="en-US" sz="3600" b="1" dirty="0">
                <a:latin typeface="Times New Roman" panose="02020603050405020304" pitchFamily="18" charset="0"/>
                <a:cs typeface="Times New Roman" panose="02020603050405020304" pitchFamily="18" charset="0"/>
              </a:rPr>
              <a:t>Philippians 4:6 (ESV)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6</a:t>
            </a:r>
            <a:r>
              <a:rPr lang="en-US" sz="3600" dirty="0">
                <a:latin typeface="Times New Roman" panose="02020603050405020304" pitchFamily="18" charset="0"/>
                <a:cs typeface="Times New Roman" panose="02020603050405020304" pitchFamily="18" charset="0"/>
              </a:rPr>
              <a:t> do not be anxious about anything, but in everything by prayer and supplication with thanksgiving let your requests be made known to God. </a:t>
            </a:r>
          </a:p>
          <a:p>
            <a:pPr algn="ctr"/>
            <a:endParaRPr lang="en-US" sz="3600" dirty="0">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5546063"/>
      </p:ext>
    </p:extLst>
  </p:cSld>
  <p:clrMapOvr>
    <a:masterClrMapping/>
  </p:clrMapOvr>
  <mc:AlternateContent xmlns:mc="http://schemas.openxmlformats.org/markup-compatibility/2006" xmlns:p14="http://schemas.microsoft.com/office/powerpoint/2010/main">
    <mc:Choice Requires="p14">
      <p:transition spd="slow" p14:dur="1750">
        <p14:ripp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8C4BD176-A011-877E-29FA-9C0A41ECF7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1425039" y="714377"/>
            <a:ext cx="9369631" cy="5940088"/>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latin typeface="Times New Roman" panose="02020603050405020304" pitchFamily="18" charset="0"/>
                <a:cs typeface="Times New Roman" panose="02020603050405020304" pitchFamily="18" charset="0"/>
              </a:rPr>
              <a:t>Things to think about</a:t>
            </a:r>
          </a:p>
          <a:p>
            <a:pPr algn="ctr"/>
            <a:endParaRPr lang="en-US" sz="3200" dirty="0">
              <a:latin typeface="Times New Roman" panose="02020603050405020304" pitchFamily="18" charset="0"/>
              <a:cs typeface="Times New Roman" panose="02020603050405020304" pitchFamily="18" charset="0"/>
            </a:endParaRPr>
          </a:p>
          <a:p>
            <a:pPr algn="ctr"/>
            <a:r>
              <a:rPr lang="en-US" sz="3600" b="1" dirty="0">
                <a:latin typeface="Times New Roman" panose="02020603050405020304" pitchFamily="18" charset="0"/>
                <a:cs typeface="Times New Roman" panose="02020603050405020304" pitchFamily="18" charset="0"/>
              </a:rPr>
              <a:t>Philippians 4:8 (ESV)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8  </a:t>
            </a:r>
            <a:r>
              <a:rPr lang="en-US" sz="3600" dirty="0">
                <a:latin typeface="Times New Roman" panose="02020603050405020304" pitchFamily="18" charset="0"/>
                <a:cs typeface="Times New Roman" panose="02020603050405020304" pitchFamily="18" charset="0"/>
              </a:rPr>
              <a:t>Finally, brothers, whatever is true, whatever is honorable, whatever is just, whatever is pure, whatever is lovely, whatever is commendable, if there is any excellence…</a:t>
            </a:r>
          </a:p>
          <a:p>
            <a:pPr algn="ctr"/>
            <a:endParaRPr lang="en-US" sz="3600" dirty="0">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0612391"/>
      </p:ext>
    </p:extLst>
  </p:cSld>
  <p:clrMapOvr>
    <a:masterClrMapping/>
  </p:clrMapOvr>
  <mc:AlternateContent xmlns:mc="http://schemas.openxmlformats.org/markup-compatibility/2006" xmlns:p14="http://schemas.microsoft.com/office/powerpoint/2010/main">
    <mc:Choice Requires="p14">
      <p:transition spd="slow" p14:dur="1750">
        <p14:ripple dir="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dark, light, outdoor object, night&#10;&#10;Description automatically generated">
            <a:extLst>
              <a:ext uri="{FF2B5EF4-FFF2-40B4-BE49-F238E27FC236}">
                <a16:creationId xmlns:a16="http://schemas.microsoft.com/office/drawing/2014/main" id="{7348B2F2-7482-EBD6-125C-A3F11BC8AB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823716" cy="3970318"/>
          </a:xfrm>
          <a:prstGeom prst="rect">
            <a:avLst/>
          </a:prstGeom>
          <a:noFill/>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Two thoughts to take with us:</a:t>
            </a:r>
          </a:p>
          <a:p>
            <a:endParaRPr lang="en-US" sz="3600" dirty="0">
              <a:latin typeface="Times New Roman" panose="02020603050405020304" pitchFamily="18" charset="0"/>
              <a:cs typeface="Times New Roman" panose="02020603050405020304" pitchFamily="18" charset="0"/>
            </a:endParaRPr>
          </a:p>
          <a:p>
            <a:r>
              <a:rPr lang="en-US" sz="3600" dirty="0">
                <a:latin typeface="Times New Roman" panose="02020603050405020304" pitchFamily="18" charset="0"/>
                <a:cs typeface="Times New Roman" panose="02020603050405020304" pitchFamily="18" charset="0"/>
              </a:rPr>
              <a:t>1) Worry and stress do not have to control us.  </a:t>
            </a:r>
          </a:p>
          <a:p>
            <a:endParaRPr lang="en-US" sz="3600" dirty="0">
              <a:latin typeface="Times New Roman" panose="02020603050405020304" pitchFamily="18" charset="0"/>
              <a:cs typeface="Times New Roman" panose="02020603050405020304" pitchFamily="18" charset="0"/>
            </a:endParaRPr>
          </a:p>
          <a:p>
            <a:r>
              <a:rPr lang="en-US" sz="3600" dirty="0">
                <a:latin typeface="Times New Roman" panose="02020603050405020304" pitchFamily="18" charset="0"/>
                <a:cs typeface="Times New Roman" panose="02020603050405020304" pitchFamily="18" charset="0"/>
              </a:rPr>
              <a:t>2) Recalibrate, if necessary, our thinking.</a:t>
            </a:r>
          </a:p>
          <a:p>
            <a:pPr marL="457200">
              <a:buFont typeface="Arial" pitchFamily="34" charset="0"/>
              <a:buChar char="•"/>
              <a:defRPr/>
            </a:pPr>
            <a:endParaRPr lang="en-US" sz="3600" dirty="0">
              <a:latin typeface="Times New Roman" panose="02020603050405020304" pitchFamily="18" charset="0"/>
              <a:cs typeface="Times New Roman" panose="02020603050405020304" pitchFamily="18" charset="0"/>
            </a:endParaRPr>
          </a:p>
          <a:p>
            <a:pPr marL="457200">
              <a:defRPr/>
            </a:pP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13997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fracture"/>
      </p:transition>
    </mc:Choice>
    <mc:Fallback xmlns="">
      <p:transition spd="slow">
        <p:fade/>
      </p:transition>
    </mc:Fallback>
  </mc:AlternateContent>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4589</TotalTime>
  <Words>260</Words>
  <Application>Microsoft Office PowerPoint</Application>
  <PresentationFormat>Widescreen</PresentationFormat>
  <Paragraphs>22</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Gill Sans MT</vt:lpstr>
      <vt:lpstr>Times New Roman</vt:lpstr>
      <vt:lpstr>Parcel</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Sherry Reeve</dc:creator>
  <cp:lastModifiedBy>Sherry Reeve</cp:lastModifiedBy>
  <cp:revision>200</cp:revision>
  <cp:lastPrinted>2023-01-11T14:04:34Z</cp:lastPrinted>
  <dcterms:created xsi:type="dcterms:W3CDTF">2021-02-03T13:21:17Z</dcterms:created>
  <dcterms:modified xsi:type="dcterms:W3CDTF">2023-02-14T15:58:27Z</dcterms:modified>
</cp:coreProperties>
</file>