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0" r:id="rId1"/>
  </p:sldMasterIdLst>
  <p:notesMasterIdLst>
    <p:notesMasterId r:id="rId10"/>
  </p:notesMasterIdLst>
  <p:handoutMasterIdLst>
    <p:handoutMasterId r:id="rId11"/>
  </p:handoutMasterIdLst>
  <p:sldIdLst>
    <p:sldId id="456" r:id="rId2"/>
    <p:sldId id="484" r:id="rId3"/>
    <p:sldId id="493" r:id="rId4"/>
    <p:sldId id="462" r:id="rId5"/>
    <p:sldId id="492" r:id="rId6"/>
    <p:sldId id="494" r:id="rId7"/>
    <p:sldId id="496" r:id="rId8"/>
    <p:sldId id="495" r:id="rId9"/>
  </p:sldIdLst>
  <p:sldSz cx="12192000" cy="6858000"/>
  <p:notesSz cx="7102475" cy="93884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3300"/>
    <a:srgbClr val="D7CDC7"/>
    <a:srgbClr val="003366"/>
    <a:srgbClr val="E6E6E6"/>
    <a:srgbClr val="F7F7F7"/>
    <a:srgbClr val="FBD9AB"/>
    <a:srgbClr val="FF9966"/>
    <a:srgbClr val="AEC5D4"/>
    <a:srgbClr val="FF66CC"/>
    <a:srgbClr val="3D213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503" autoAdjust="0"/>
    <p:restoredTop sz="94635" autoAdjust="0"/>
  </p:normalViewPr>
  <p:slideViewPr>
    <p:cSldViewPr snapToGrid="0">
      <p:cViewPr varScale="1">
        <p:scale>
          <a:sx n="81" d="100"/>
          <a:sy n="81" d="100"/>
        </p:scale>
        <p:origin x="638"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471054"/>
          </a:xfrm>
          <a:prstGeom prst="rect">
            <a:avLst/>
          </a:prstGeom>
        </p:spPr>
        <p:txBody>
          <a:bodyPr vert="horz" lIns="94229" tIns="47114" rIns="94229" bIns="47114" rtlCol="0"/>
          <a:lstStyle>
            <a:lvl1pPr algn="l">
              <a:defRPr sz="1200"/>
            </a:lvl1pPr>
          </a:lstStyle>
          <a:p>
            <a:endParaRPr lang="en-US" dirty="0"/>
          </a:p>
        </p:txBody>
      </p:sp>
      <p:sp>
        <p:nvSpPr>
          <p:cNvPr id="3" name="Date Placeholder 2"/>
          <p:cNvSpPr>
            <a:spLocks noGrp="1"/>
          </p:cNvSpPr>
          <p:nvPr>
            <p:ph type="dt" sz="quarter" idx="1"/>
          </p:nvPr>
        </p:nvSpPr>
        <p:spPr>
          <a:xfrm>
            <a:off x="4023092" y="0"/>
            <a:ext cx="3077739" cy="471054"/>
          </a:xfrm>
          <a:prstGeom prst="rect">
            <a:avLst/>
          </a:prstGeom>
        </p:spPr>
        <p:txBody>
          <a:bodyPr vert="horz" lIns="94229" tIns="47114" rIns="94229" bIns="47114" rtlCol="0"/>
          <a:lstStyle>
            <a:lvl1pPr algn="r">
              <a:defRPr sz="1200"/>
            </a:lvl1pPr>
          </a:lstStyle>
          <a:p>
            <a:fld id="{F37528E3-9F54-4201-B3FE-593A2F142EC8}" type="datetimeFigureOut">
              <a:rPr lang="en-US" smtClean="0"/>
              <a:t>1/18/2023</a:t>
            </a:fld>
            <a:endParaRPr lang="en-US" dirty="0"/>
          </a:p>
        </p:txBody>
      </p:sp>
      <p:sp>
        <p:nvSpPr>
          <p:cNvPr id="4" name="Footer Placeholder 3"/>
          <p:cNvSpPr>
            <a:spLocks noGrp="1"/>
          </p:cNvSpPr>
          <p:nvPr>
            <p:ph type="ftr" sz="quarter" idx="2"/>
          </p:nvPr>
        </p:nvSpPr>
        <p:spPr>
          <a:xfrm>
            <a:off x="0" y="8917422"/>
            <a:ext cx="3077739" cy="471053"/>
          </a:xfrm>
          <a:prstGeom prst="rect">
            <a:avLst/>
          </a:prstGeom>
        </p:spPr>
        <p:txBody>
          <a:bodyPr vert="horz" lIns="94229" tIns="47114" rIns="94229" bIns="47114" rtlCol="0" anchor="b"/>
          <a:lstStyle>
            <a:lvl1pPr algn="l">
              <a:defRPr sz="1200"/>
            </a:lvl1pPr>
          </a:lstStyle>
          <a:p>
            <a:endParaRPr lang="en-US" dirty="0"/>
          </a:p>
        </p:txBody>
      </p:sp>
      <p:sp>
        <p:nvSpPr>
          <p:cNvPr id="5" name="Slide Number Placeholder 4"/>
          <p:cNvSpPr>
            <a:spLocks noGrp="1"/>
          </p:cNvSpPr>
          <p:nvPr>
            <p:ph type="sldNum" sz="quarter" idx="3"/>
          </p:nvPr>
        </p:nvSpPr>
        <p:spPr>
          <a:xfrm>
            <a:off x="4023092" y="8917422"/>
            <a:ext cx="3077739" cy="471053"/>
          </a:xfrm>
          <a:prstGeom prst="rect">
            <a:avLst/>
          </a:prstGeom>
        </p:spPr>
        <p:txBody>
          <a:bodyPr vert="horz" lIns="94229" tIns="47114" rIns="94229" bIns="47114" rtlCol="0" anchor="b"/>
          <a:lstStyle>
            <a:lvl1pPr algn="r">
              <a:defRPr sz="1200"/>
            </a:lvl1pPr>
          </a:lstStyle>
          <a:p>
            <a:fld id="{6B9E8EBB-9B6B-4C44-95AA-BD16F5FD8250}" type="slidenum">
              <a:rPr lang="en-US" smtClean="0"/>
              <a:t>‹#›</a:t>
            </a:fld>
            <a:endParaRPr lang="en-US" dirty="0"/>
          </a:p>
        </p:txBody>
      </p:sp>
    </p:spTree>
    <p:extLst>
      <p:ext uri="{BB962C8B-B14F-4D97-AF65-F5344CB8AC3E}">
        <p14:creationId xmlns:p14="http://schemas.microsoft.com/office/powerpoint/2010/main" val="5692924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8163" cy="4699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4022725" y="0"/>
            <a:ext cx="3078163" cy="469900"/>
          </a:xfrm>
          <a:prstGeom prst="rect">
            <a:avLst/>
          </a:prstGeom>
        </p:spPr>
        <p:txBody>
          <a:bodyPr vert="horz" lIns="91440" tIns="45720" rIns="91440" bIns="45720" rtlCol="0"/>
          <a:lstStyle>
            <a:lvl1pPr algn="r">
              <a:defRPr sz="1200"/>
            </a:lvl1pPr>
          </a:lstStyle>
          <a:p>
            <a:fld id="{2CF3F777-73A9-4F14-8A0A-B647773D7808}" type="datetimeFigureOut">
              <a:rPr lang="en-US" smtClean="0"/>
              <a:t>1/18/2023</a:t>
            </a:fld>
            <a:endParaRPr lang="en-US" dirty="0"/>
          </a:p>
        </p:txBody>
      </p:sp>
      <p:sp>
        <p:nvSpPr>
          <p:cNvPr id="4" name="Slide Image Placeholder 3"/>
          <p:cNvSpPr>
            <a:spLocks noGrp="1" noRot="1" noChangeAspect="1"/>
          </p:cNvSpPr>
          <p:nvPr>
            <p:ph type="sldImg" idx="2"/>
          </p:nvPr>
        </p:nvSpPr>
        <p:spPr>
          <a:xfrm>
            <a:off x="735013" y="1173163"/>
            <a:ext cx="5632450" cy="316865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709613" y="4518025"/>
            <a:ext cx="5683250" cy="369728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918575"/>
            <a:ext cx="3078163" cy="4699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4022725" y="8918575"/>
            <a:ext cx="3078163" cy="469900"/>
          </a:xfrm>
          <a:prstGeom prst="rect">
            <a:avLst/>
          </a:prstGeom>
        </p:spPr>
        <p:txBody>
          <a:bodyPr vert="horz" lIns="91440" tIns="45720" rIns="91440" bIns="45720" rtlCol="0" anchor="b"/>
          <a:lstStyle>
            <a:lvl1pPr algn="r">
              <a:defRPr sz="1200"/>
            </a:lvl1pPr>
          </a:lstStyle>
          <a:p>
            <a:fld id="{38AC88AA-6172-462D-A8FA-0B3173104912}" type="slidenum">
              <a:rPr lang="en-US" smtClean="0"/>
              <a:t>‹#›</a:t>
            </a:fld>
            <a:endParaRPr lang="en-US" dirty="0"/>
          </a:p>
        </p:txBody>
      </p:sp>
    </p:spTree>
    <p:extLst>
      <p:ext uri="{BB962C8B-B14F-4D97-AF65-F5344CB8AC3E}">
        <p14:creationId xmlns:p14="http://schemas.microsoft.com/office/powerpoint/2010/main" val="39554056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BB3E3403-B6A4-4A5C-8FD2-9D8388F61A8A}" type="datetimeFigureOut">
              <a:rPr lang="en-US" smtClean="0"/>
              <a:t>1/18/2023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57FBBF00-5058-44C7-83E9-9404151CB4D5}" type="slidenum">
              <a:rPr lang="en-US" smtClean="0"/>
              <a:t>‹#›</a:t>
            </a:fld>
            <a:endParaRPr lang="en-US" dirty="0"/>
          </a:p>
        </p:txBody>
      </p:sp>
    </p:spTree>
    <p:extLst>
      <p:ext uri="{BB962C8B-B14F-4D97-AF65-F5344CB8AC3E}">
        <p14:creationId xmlns:p14="http://schemas.microsoft.com/office/powerpoint/2010/main" val="770832617"/>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B3E3403-B6A4-4A5C-8FD2-9D8388F61A8A}" type="datetimeFigureOut">
              <a:rPr lang="en-US" smtClean="0"/>
              <a:t>1/18/2023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7FBBF00-5058-44C7-83E9-9404151CB4D5}" type="slidenum">
              <a:rPr lang="en-US" smtClean="0"/>
              <a:t>‹#›</a:t>
            </a:fld>
            <a:endParaRPr lang="en-US" dirty="0"/>
          </a:p>
        </p:txBody>
      </p:sp>
    </p:spTree>
    <p:extLst>
      <p:ext uri="{BB962C8B-B14F-4D97-AF65-F5344CB8AC3E}">
        <p14:creationId xmlns:p14="http://schemas.microsoft.com/office/powerpoint/2010/main" val="29058341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B3E3403-B6A4-4A5C-8FD2-9D8388F61A8A}" type="datetimeFigureOut">
              <a:rPr lang="en-US" smtClean="0"/>
              <a:t>1/18/2023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7FBBF00-5058-44C7-83E9-9404151CB4D5}" type="slidenum">
              <a:rPr lang="en-US" smtClean="0"/>
              <a:t>‹#›</a:t>
            </a:fld>
            <a:endParaRPr lang="en-US" dirty="0"/>
          </a:p>
        </p:txBody>
      </p:sp>
    </p:spTree>
    <p:extLst>
      <p:ext uri="{BB962C8B-B14F-4D97-AF65-F5344CB8AC3E}">
        <p14:creationId xmlns:p14="http://schemas.microsoft.com/office/powerpoint/2010/main" val="14248845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B3E3403-B6A4-4A5C-8FD2-9D8388F61A8A}" type="datetimeFigureOut">
              <a:rPr lang="en-US" smtClean="0"/>
              <a:t>1/18/2023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57FBBF00-5058-44C7-83E9-9404151CB4D5}" type="slidenum">
              <a:rPr lang="en-US" smtClean="0"/>
              <a:t>‹#›</a:t>
            </a:fld>
            <a:endParaRPr lang="en-US" dirty="0"/>
          </a:p>
        </p:txBody>
      </p:sp>
    </p:spTree>
    <p:extLst>
      <p:ext uri="{BB962C8B-B14F-4D97-AF65-F5344CB8AC3E}">
        <p14:creationId xmlns:p14="http://schemas.microsoft.com/office/powerpoint/2010/main" val="39130147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p:cNvSpPr>
            <a:spLocks noGrp="1"/>
          </p:cNvSpPr>
          <p:nvPr>
            <p:ph type="dt" sz="half" idx="10"/>
          </p:nvPr>
        </p:nvSpPr>
        <p:spPr/>
        <p:txBody>
          <a:bodyPr/>
          <a:lstStyle/>
          <a:p>
            <a:fld id="{BB3E3403-B6A4-4A5C-8FD2-9D8388F61A8A}" type="datetimeFigureOut">
              <a:rPr lang="en-US" smtClean="0"/>
              <a:t>1/18/2023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57FBBF00-5058-44C7-83E9-9404151CB4D5}" type="slidenum">
              <a:rPr lang="en-US" smtClean="0"/>
              <a:t>‹#›</a:t>
            </a:fld>
            <a:endParaRPr lang="en-US" dirty="0"/>
          </a:p>
        </p:txBody>
      </p:sp>
    </p:spTree>
    <p:extLst>
      <p:ext uri="{BB962C8B-B14F-4D97-AF65-F5344CB8AC3E}">
        <p14:creationId xmlns:p14="http://schemas.microsoft.com/office/powerpoint/2010/main" val="1601527324"/>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BB3E3403-B6A4-4A5C-8FD2-9D8388F61A8A}" type="datetimeFigureOut">
              <a:rPr lang="en-US" smtClean="0"/>
              <a:t>1/18/2023</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57FBBF00-5058-44C7-83E9-9404151CB4D5}" type="slidenum">
              <a:rPr lang="en-US" smtClean="0"/>
              <a:t>‹#›</a:t>
            </a:fld>
            <a:endParaRPr lang="en-US" dirty="0"/>
          </a:p>
        </p:txBody>
      </p:sp>
    </p:spTree>
    <p:extLst>
      <p:ext uri="{BB962C8B-B14F-4D97-AF65-F5344CB8AC3E}">
        <p14:creationId xmlns:p14="http://schemas.microsoft.com/office/powerpoint/2010/main" val="16476436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7" name="Date Placeholder 6"/>
          <p:cNvSpPr>
            <a:spLocks noGrp="1"/>
          </p:cNvSpPr>
          <p:nvPr>
            <p:ph type="dt" sz="half" idx="10"/>
          </p:nvPr>
        </p:nvSpPr>
        <p:spPr/>
        <p:txBody>
          <a:bodyPr/>
          <a:lstStyle/>
          <a:p>
            <a:fld id="{BB3E3403-B6A4-4A5C-8FD2-9D8388F61A8A}" type="datetimeFigureOut">
              <a:rPr lang="en-US" smtClean="0"/>
              <a:t>1/18/2023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57FBBF00-5058-44C7-83E9-9404151CB4D5}" type="slidenum">
              <a:rPr lang="en-US" smtClean="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19521920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B3E3403-B6A4-4A5C-8FD2-9D8388F61A8A}" type="datetimeFigureOut">
              <a:rPr lang="en-US" smtClean="0"/>
              <a:t>1/18/2023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57FBBF00-5058-44C7-83E9-9404151CB4D5}" type="slidenum">
              <a:rPr lang="en-US" smtClean="0"/>
              <a:t>‹#›</a:t>
            </a:fld>
            <a:endParaRPr lang="en-US" dirty="0"/>
          </a:p>
        </p:txBody>
      </p:sp>
    </p:spTree>
    <p:extLst>
      <p:ext uri="{BB962C8B-B14F-4D97-AF65-F5344CB8AC3E}">
        <p14:creationId xmlns:p14="http://schemas.microsoft.com/office/powerpoint/2010/main" val="38219996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B3E3403-B6A4-4A5C-8FD2-9D8388F61A8A}" type="datetimeFigureOut">
              <a:rPr lang="en-US" smtClean="0"/>
              <a:t>1/18/2023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57FBBF00-5058-44C7-83E9-9404151CB4D5}" type="slidenum">
              <a:rPr lang="en-US" smtClean="0"/>
              <a:t>‹#›</a:t>
            </a:fld>
            <a:endParaRPr lang="en-US" dirty="0"/>
          </a:p>
        </p:txBody>
      </p:sp>
    </p:spTree>
    <p:extLst>
      <p:ext uri="{BB962C8B-B14F-4D97-AF65-F5344CB8AC3E}">
        <p14:creationId xmlns:p14="http://schemas.microsoft.com/office/powerpoint/2010/main" val="18190146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9" name="Date Placeholder 8"/>
          <p:cNvSpPr>
            <a:spLocks noGrp="1"/>
          </p:cNvSpPr>
          <p:nvPr>
            <p:ph type="dt" sz="half" idx="10"/>
          </p:nvPr>
        </p:nvSpPr>
        <p:spPr/>
        <p:txBody>
          <a:bodyPr/>
          <a:lstStyle/>
          <a:p>
            <a:fld id="{BB3E3403-B6A4-4A5C-8FD2-9D8388F61A8A}" type="datetimeFigureOut">
              <a:rPr lang="en-US" smtClean="0"/>
              <a:t>1/18/2023</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57FBBF00-5058-44C7-83E9-9404151CB4D5}" type="slidenum">
              <a:rPr lang="en-US" smtClean="0"/>
              <a:t>‹#›</a:t>
            </a:fld>
            <a:endParaRPr lang="en-US" dirty="0"/>
          </a:p>
        </p:txBody>
      </p:sp>
    </p:spTree>
    <p:extLst>
      <p:ext uri="{BB962C8B-B14F-4D97-AF65-F5344CB8AC3E}">
        <p14:creationId xmlns:p14="http://schemas.microsoft.com/office/powerpoint/2010/main" val="25642409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B3E3403-B6A4-4A5C-8FD2-9D8388F61A8A}" type="datetimeFigureOut">
              <a:rPr lang="en-US" smtClean="0"/>
              <a:t>1/18/2023</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57FBBF00-5058-44C7-83E9-9404151CB4D5}" type="slidenum">
              <a:rPr lang="en-US" smtClean="0"/>
              <a:t>‹#›</a:t>
            </a:fld>
            <a:endParaRPr lang="en-US" dirty="0"/>
          </a:p>
        </p:txBody>
      </p:sp>
    </p:spTree>
    <p:extLst>
      <p:ext uri="{BB962C8B-B14F-4D97-AF65-F5344CB8AC3E}">
        <p14:creationId xmlns:p14="http://schemas.microsoft.com/office/powerpoint/2010/main" val="14907734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B3E3403-B6A4-4A5C-8FD2-9D8388F61A8A}" type="datetimeFigureOut">
              <a:rPr lang="en-US" smtClean="0"/>
              <a:t>1/18/2023</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57FBBF00-5058-44C7-83E9-9404151CB4D5}" type="slidenum">
              <a:rPr lang="en-US" smtClean="0"/>
              <a:t>‹#›</a:t>
            </a:fld>
            <a:endParaRPr lang="en-US" dirty="0"/>
          </a:p>
        </p:txBody>
      </p:sp>
    </p:spTree>
    <p:extLst>
      <p:ext uri="{BB962C8B-B14F-4D97-AF65-F5344CB8AC3E}">
        <p14:creationId xmlns:p14="http://schemas.microsoft.com/office/powerpoint/2010/main" val="3353778164"/>
      </p:ext>
    </p:extLst>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F1B2B235-2E0F-4037-8300-858E6EB7E4D0}"/>
              </a:ext>
            </a:extLst>
          </p:cNvPr>
          <p:cNvPicPr>
            <a:picLocks noChangeAspect="1"/>
          </p:cNvPicPr>
          <p:nvPr/>
        </p:nvPicPr>
        <p:blipFill>
          <a:blip r:embed="rId3">
            <a:alphaModFix amt="35000"/>
          </a:blip>
          <a:stretch>
            <a:fillRect/>
          </a:stretch>
        </p:blipFill>
        <p:spPr>
          <a:xfrm rot="299018">
            <a:off x="1" y="3184882"/>
            <a:ext cx="12192000" cy="4002510"/>
          </a:xfrm>
          <a:prstGeom prst="rect">
            <a:avLst/>
          </a:prstGeom>
        </p:spPr>
      </p:pic>
      <p:pic>
        <p:nvPicPr>
          <p:cNvPr id="4" name="Picture 3" descr="A picture containing text, dark&#10;&#10;Description automatically generated">
            <a:extLst>
              <a:ext uri="{FF2B5EF4-FFF2-40B4-BE49-F238E27FC236}">
                <a16:creationId xmlns:a16="http://schemas.microsoft.com/office/drawing/2014/main" id="{608A5A1D-0AB5-141A-ED5A-DEAE57ABACF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2" y="428"/>
            <a:ext cx="12190476" cy="6857143"/>
          </a:xfrm>
          <a:prstGeom prst="rect">
            <a:avLst/>
          </a:prstGeom>
        </p:spPr>
      </p:pic>
    </p:spTree>
    <p:extLst>
      <p:ext uri="{BB962C8B-B14F-4D97-AF65-F5344CB8AC3E}">
        <p14:creationId xmlns:p14="http://schemas.microsoft.com/office/powerpoint/2010/main" val="2094212826"/>
      </p:ext>
    </p:extLst>
  </p:cSld>
  <p:clrMapOvr>
    <a:masterClrMapping/>
  </p:clrMapOvr>
  <mc:AlternateContent xmlns:mc="http://schemas.openxmlformats.org/markup-compatibility/2006" xmlns:p14="http://schemas.microsoft.com/office/powerpoint/2010/main">
    <mc:Choice Requires="p14">
      <p:transition spd="slow" p14:dur="2000">
        <p:fade/>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3" name="Picture 2" descr="A picture containing dark, light, outdoor object, night&#10;&#10;Description automatically generated">
            <a:extLst>
              <a:ext uri="{FF2B5EF4-FFF2-40B4-BE49-F238E27FC236}">
                <a16:creationId xmlns:a16="http://schemas.microsoft.com/office/drawing/2014/main" id="{A5CBCCED-85C5-C219-0F23-136B609D540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 y="428"/>
            <a:ext cx="12190476" cy="6857143"/>
          </a:xfrm>
          <a:prstGeom prst="rect">
            <a:avLst/>
          </a:prstGeom>
        </p:spPr>
      </p:pic>
      <p:sp>
        <p:nvSpPr>
          <p:cNvPr id="5" name="TextBox 4"/>
          <p:cNvSpPr txBox="1"/>
          <p:nvPr/>
        </p:nvSpPr>
        <p:spPr>
          <a:xfrm>
            <a:off x="778476" y="714377"/>
            <a:ext cx="10700951" cy="5078313"/>
          </a:xfrm>
          <a:prstGeom prst="rect">
            <a:avLst/>
          </a:prstGeom>
          <a:noFill/>
        </p:spPr>
        <p:txBody>
          <a:bodyPr wrap="square" rtlCol="0">
            <a:spAutoFit/>
          </a:bodyPr>
          <a:lstStyle/>
          <a:p>
            <a:r>
              <a:rPr lang="en-US" sz="3600" b="1" dirty="0">
                <a:latin typeface="Times New Roman" panose="02020603050405020304" pitchFamily="18" charset="0"/>
                <a:cs typeface="Times New Roman" panose="02020603050405020304" pitchFamily="18" charset="0"/>
              </a:rPr>
              <a:t>Philippians 2:1-3 (ESV) </a:t>
            </a:r>
            <a:br>
              <a:rPr lang="en-US" sz="3600" dirty="0">
                <a:latin typeface="Times New Roman" panose="02020603050405020304" pitchFamily="18" charset="0"/>
                <a:cs typeface="Times New Roman" panose="02020603050405020304" pitchFamily="18" charset="0"/>
              </a:rPr>
            </a:br>
            <a:r>
              <a:rPr lang="en-US" sz="3600" baseline="30000" dirty="0">
                <a:latin typeface="Times New Roman" panose="02020603050405020304" pitchFamily="18" charset="0"/>
                <a:cs typeface="Times New Roman" panose="02020603050405020304" pitchFamily="18" charset="0"/>
              </a:rPr>
              <a:t>1 </a:t>
            </a:r>
            <a:r>
              <a:rPr lang="en-US" sz="3600" dirty="0">
                <a:latin typeface="Times New Roman" panose="02020603050405020304" pitchFamily="18" charset="0"/>
                <a:cs typeface="Times New Roman" panose="02020603050405020304" pitchFamily="18" charset="0"/>
              </a:rPr>
              <a:t> So if there is any encouragement in Christ, any comfort from love, any participation in the Spirit, any affection and sympathy,</a:t>
            </a:r>
          </a:p>
          <a:p>
            <a:r>
              <a:rPr lang="en-US" sz="3600" baseline="30000" dirty="0">
                <a:latin typeface="Times New Roman" panose="02020603050405020304" pitchFamily="18" charset="0"/>
                <a:cs typeface="Times New Roman" panose="02020603050405020304" pitchFamily="18" charset="0"/>
              </a:rPr>
              <a:t>2  </a:t>
            </a:r>
            <a:r>
              <a:rPr lang="en-US" sz="3600" dirty="0">
                <a:latin typeface="Times New Roman" panose="02020603050405020304" pitchFamily="18" charset="0"/>
                <a:cs typeface="Times New Roman" panose="02020603050405020304" pitchFamily="18" charset="0"/>
              </a:rPr>
              <a:t>complete my joy by being of the same mind, having the same love, being in full accord and of one mind. </a:t>
            </a:r>
          </a:p>
          <a:p>
            <a:r>
              <a:rPr lang="en-US" sz="3600" baseline="30000" dirty="0">
                <a:latin typeface="Times New Roman" panose="02020603050405020304" pitchFamily="18" charset="0"/>
                <a:cs typeface="Times New Roman" panose="02020603050405020304" pitchFamily="18" charset="0"/>
              </a:rPr>
              <a:t>3 </a:t>
            </a:r>
            <a:r>
              <a:rPr lang="en-US" sz="3600" dirty="0">
                <a:latin typeface="Times New Roman" panose="02020603050405020304" pitchFamily="18" charset="0"/>
                <a:cs typeface="Times New Roman" panose="02020603050405020304" pitchFamily="18" charset="0"/>
              </a:rPr>
              <a:t> Do nothing from selfish ambition or conceit, but in  humility count others more significant than yourselves.   </a:t>
            </a:r>
          </a:p>
          <a:p>
            <a:endParaRPr lang="en-US" sz="3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61320954"/>
      </p:ext>
    </p:extLst>
  </p:cSld>
  <p:clrMapOvr>
    <a:masterClrMapping/>
  </p:clrMapOvr>
  <mc:AlternateContent xmlns:mc="http://schemas.openxmlformats.org/markup-compatibility/2006" xmlns:p14="http://schemas.microsoft.com/office/powerpoint/2010/main">
    <mc:Choice Requires="p14">
      <p:transition spd="slow" p14:dur="1500">
        <p:dissolve/>
      </p:transition>
    </mc:Choice>
    <mc:Fallback xmlns="">
      <p:transition spd="slow">
        <p:dissolv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3" name="Picture 2" descr="A picture containing dark, light, outdoor object, night&#10;&#10;Description automatically generated">
            <a:extLst>
              <a:ext uri="{FF2B5EF4-FFF2-40B4-BE49-F238E27FC236}">
                <a16:creationId xmlns:a16="http://schemas.microsoft.com/office/drawing/2014/main" id="{A5CBCCED-85C5-C219-0F23-136B609D540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 y="428"/>
            <a:ext cx="12190476" cy="6857143"/>
          </a:xfrm>
          <a:prstGeom prst="rect">
            <a:avLst/>
          </a:prstGeom>
        </p:spPr>
      </p:pic>
      <p:sp>
        <p:nvSpPr>
          <p:cNvPr id="5" name="TextBox 4"/>
          <p:cNvSpPr txBox="1"/>
          <p:nvPr/>
        </p:nvSpPr>
        <p:spPr>
          <a:xfrm>
            <a:off x="778476" y="714377"/>
            <a:ext cx="10700951" cy="4524315"/>
          </a:xfrm>
          <a:prstGeom prst="rect">
            <a:avLst/>
          </a:prstGeom>
          <a:noFill/>
        </p:spPr>
        <p:txBody>
          <a:bodyPr wrap="square" rtlCol="0">
            <a:spAutoFit/>
          </a:bodyPr>
          <a:lstStyle/>
          <a:p>
            <a:r>
              <a:rPr lang="en-US" sz="3600" b="1" dirty="0">
                <a:latin typeface="Times New Roman" panose="02020603050405020304" pitchFamily="18" charset="0"/>
                <a:cs typeface="Times New Roman" panose="02020603050405020304" pitchFamily="18" charset="0"/>
              </a:rPr>
              <a:t>Philippians 2:4-6 (ESV) </a:t>
            </a:r>
            <a:br>
              <a:rPr lang="en-US" sz="3600" dirty="0">
                <a:latin typeface="Times New Roman" panose="02020603050405020304" pitchFamily="18" charset="0"/>
                <a:cs typeface="Times New Roman" panose="02020603050405020304" pitchFamily="18" charset="0"/>
              </a:rPr>
            </a:br>
            <a:r>
              <a:rPr lang="en-US" sz="3600" baseline="30000" dirty="0">
                <a:latin typeface="Times New Roman" panose="02020603050405020304" pitchFamily="18" charset="0"/>
                <a:cs typeface="Times New Roman" panose="02020603050405020304" pitchFamily="18" charset="0"/>
              </a:rPr>
              <a:t>4 </a:t>
            </a:r>
            <a:r>
              <a:rPr lang="en-US" sz="3600" dirty="0">
                <a:latin typeface="Times New Roman" panose="02020603050405020304" pitchFamily="18" charset="0"/>
                <a:cs typeface="Times New Roman" panose="02020603050405020304" pitchFamily="18" charset="0"/>
              </a:rPr>
              <a:t> Let each of you look not only to his own interests, but also to the interests of others.  </a:t>
            </a:r>
          </a:p>
          <a:p>
            <a:r>
              <a:rPr lang="en-US" sz="3600" baseline="30000" dirty="0">
                <a:latin typeface="Times New Roman" panose="02020603050405020304" pitchFamily="18" charset="0"/>
                <a:cs typeface="Times New Roman" panose="02020603050405020304" pitchFamily="18" charset="0"/>
              </a:rPr>
              <a:t>5  </a:t>
            </a:r>
            <a:r>
              <a:rPr lang="en-US" sz="3600" dirty="0">
                <a:latin typeface="Times New Roman" panose="02020603050405020304" pitchFamily="18" charset="0"/>
                <a:cs typeface="Times New Roman" panose="02020603050405020304" pitchFamily="18" charset="0"/>
              </a:rPr>
              <a:t>Have this mind among yourselves, which is yours in Christ Jesus.  </a:t>
            </a:r>
          </a:p>
          <a:p>
            <a:r>
              <a:rPr lang="en-US" sz="3600" baseline="30000" dirty="0">
                <a:latin typeface="Times New Roman" panose="02020603050405020304" pitchFamily="18" charset="0"/>
                <a:cs typeface="Times New Roman" panose="02020603050405020304" pitchFamily="18" charset="0"/>
              </a:rPr>
              <a:t>6 </a:t>
            </a:r>
            <a:r>
              <a:rPr lang="en-US" sz="3600" dirty="0">
                <a:latin typeface="Times New Roman" panose="02020603050405020304" pitchFamily="18" charset="0"/>
                <a:cs typeface="Times New Roman" panose="02020603050405020304" pitchFamily="18" charset="0"/>
              </a:rPr>
              <a:t> who, though he was in the form of God, did not count equality with God a thing to be grasped,  </a:t>
            </a:r>
          </a:p>
          <a:p>
            <a:endParaRPr lang="en-US" sz="3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25198938"/>
      </p:ext>
    </p:extLst>
  </p:cSld>
  <p:clrMapOvr>
    <a:masterClrMapping/>
  </p:clrMapOvr>
  <mc:AlternateContent xmlns:mc="http://schemas.openxmlformats.org/markup-compatibility/2006" xmlns:p14="http://schemas.microsoft.com/office/powerpoint/2010/main">
    <mc:Choice Requires="p14">
      <p:transition spd="slow" p14:dur="1500">
        <p:dissolve/>
      </p:transition>
    </mc:Choice>
    <mc:Fallback xmlns="">
      <p:transition spd="slow">
        <p:dissolv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4" name="Picture 3" descr="A picture containing dark, light, outdoor object, night&#10;&#10;Description automatically generated">
            <a:extLst>
              <a:ext uri="{FF2B5EF4-FFF2-40B4-BE49-F238E27FC236}">
                <a16:creationId xmlns:a16="http://schemas.microsoft.com/office/drawing/2014/main" id="{7348B2F2-7482-EBD6-125C-A3F11BC8ABA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 y="428"/>
            <a:ext cx="12190476" cy="6857143"/>
          </a:xfrm>
          <a:prstGeom prst="rect">
            <a:avLst/>
          </a:prstGeom>
        </p:spPr>
      </p:pic>
      <p:sp>
        <p:nvSpPr>
          <p:cNvPr id="5" name="TextBox 4"/>
          <p:cNvSpPr txBox="1"/>
          <p:nvPr/>
        </p:nvSpPr>
        <p:spPr>
          <a:xfrm>
            <a:off x="778476" y="714377"/>
            <a:ext cx="10823716" cy="3970318"/>
          </a:xfrm>
          <a:prstGeom prst="rect">
            <a:avLst/>
          </a:prstGeom>
          <a:noFill/>
        </p:spPr>
        <p:txBody>
          <a:bodyPr wrap="square" rtlCol="0">
            <a:spAutoFit/>
          </a:bodyPr>
          <a:lstStyle/>
          <a:p>
            <a:pPr algn="ctr"/>
            <a:r>
              <a:rPr lang="en-US" sz="3600" dirty="0">
                <a:latin typeface="Times New Roman" panose="02020603050405020304" pitchFamily="18" charset="0"/>
                <a:cs typeface="Times New Roman" panose="02020603050405020304" pitchFamily="18" charset="0"/>
              </a:rPr>
              <a:t>As we begin:</a:t>
            </a:r>
          </a:p>
          <a:p>
            <a:endParaRPr lang="en-US" sz="3600" dirty="0">
              <a:latin typeface="Times New Roman" panose="02020603050405020304" pitchFamily="18" charset="0"/>
              <a:cs typeface="Times New Roman" panose="02020603050405020304" pitchFamily="18" charset="0"/>
            </a:endParaRPr>
          </a:p>
          <a:p>
            <a:pPr marL="457200">
              <a:buFont typeface="Arial" pitchFamily="34" charset="0"/>
              <a:buChar char="•"/>
              <a:defRPr/>
            </a:pPr>
            <a:r>
              <a:rPr lang="en-US" sz="3600" dirty="0">
                <a:latin typeface="Times New Roman" panose="02020603050405020304" pitchFamily="18" charset="0"/>
                <a:cs typeface="Times New Roman" panose="02020603050405020304" pitchFamily="18" charset="0"/>
              </a:rPr>
              <a:t> We are jumping to Philippians 2 but Philippians 1:18-30 has some great things to say.</a:t>
            </a:r>
          </a:p>
          <a:p>
            <a:pPr marL="457200">
              <a:buFont typeface="Arial" pitchFamily="34" charset="0"/>
              <a:buChar char="•"/>
              <a:defRPr/>
            </a:pPr>
            <a:endParaRPr lang="en-US" sz="3600" dirty="0">
              <a:latin typeface="Times New Roman" panose="02020603050405020304" pitchFamily="18" charset="0"/>
              <a:cs typeface="Times New Roman" panose="02020603050405020304" pitchFamily="18" charset="0"/>
            </a:endParaRPr>
          </a:p>
          <a:p>
            <a:pPr marL="457200">
              <a:buFont typeface="Arial" pitchFamily="34" charset="0"/>
              <a:buChar char="•"/>
              <a:defRPr/>
            </a:pPr>
            <a:r>
              <a:rPr lang="en-US" sz="3600" dirty="0">
                <a:latin typeface="Times New Roman" panose="02020603050405020304" pitchFamily="18" charset="0"/>
                <a:cs typeface="Times New Roman" panose="02020603050405020304" pitchFamily="18" charset="0"/>
              </a:rPr>
              <a:t> Philippians 1:21 was Paul’s mission statement.</a:t>
            </a:r>
          </a:p>
          <a:p>
            <a:pPr marL="457200">
              <a:defRPr/>
            </a:pPr>
            <a:endParaRPr lang="en-US" sz="3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665700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750">
        <p15:prstTrans prst="fracture"/>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3" name="Picture 2" descr="A picture containing dark, light, outdoor object, night&#10;&#10;Description automatically generated">
            <a:extLst>
              <a:ext uri="{FF2B5EF4-FFF2-40B4-BE49-F238E27FC236}">
                <a16:creationId xmlns:a16="http://schemas.microsoft.com/office/drawing/2014/main" id="{8C4BD176-A011-877E-29FA-9C0A41ECF70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 y="428"/>
            <a:ext cx="12190476" cy="6857143"/>
          </a:xfrm>
          <a:prstGeom prst="rect">
            <a:avLst/>
          </a:prstGeom>
        </p:spPr>
      </p:pic>
      <p:sp>
        <p:nvSpPr>
          <p:cNvPr id="5" name="TextBox 4"/>
          <p:cNvSpPr txBox="1"/>
          <p:nvPr/>
        </p:nvSpPr>
        <p:spPr>
          <a:xfrm>
            <a:off x="1425039" y="714377"/>
            <a:ext cx="9369631" cy="5940088"/>
          </a:xfrm>
          <a:prstGeom prst="rect">
            <a:avLst/>
          </a:prstGeom>
          <a:noFill/>
        </p:spPr>
        <p:txBody>
          <a:bodyPr wrap="square" rtlCol="0">
            <a:spAutoFit/>
          </a:bodyPr>
          <a:lstStyle/>
          <a:p>
            <a:pPr algn="ctr"/>
            <a:endParaRPr lang="en-US" sz="4800" dirty="0">
              <a:latin typeface="Times New Roman" panose="02020603050405020304" pitchFamily="18" charset="0"/>
              <a:cs typeface="Times New Roman" panose="02020603050405020304" pitchFamily="18" charset="0"/>
            </a:endParaRPr>
          </a:p>
          <a:p>
            <a:pPr algn="ctr"/>
            <a:r>
              <a:rPr lang="en-US" sz="4800" dirty="0">
                <a:latin typeface="Times New Roman" panose="02020603050405020304" pitchFamily="18" charset="0"/>
                <a:cs typeface="Times New Roman" panose="02020603050405020304" pitchFamily="18" charset="0"/>
              </a:rPr>
              <a:t>Practical steps to unity</a:t>
            </a:r>
          </a:p>
          <a:p>
            <a:pPr algn="ctr"/>
            <a:endParaRPr lang="en-US" sz="3200" dirty="0">
              <a:latin typeface="Times New Roman" panose="02020603050405020304" pitchFamily="18" charset="0"/>
              <a:cs typeface="Times New Roman" panose="02020603050405020304" pitchFamily="18" charset="0"/>
            </a:endParaRPr>
          </a:p>
          <a:p>
            <a:pPr algn="ctr"/>
            <a:r>
              <a:rPr lang="en-US" sz="3600" b="1" dirty="0">
                <a:latin typeface="Times New Roman" panose="02020603050405020304" pitchFamily="18" charset="0"/>
                <a:cs typeface="Times New Roman" panose="02020603050405020304" pitchFamily="18" charset="0"/>
              </a:rPr>
              <a:t>Philippians 2:1 (ESV) </a:t>
            </a:r>
            <a:br>
              <a:rPr lang="en-US" sz="3600" dirty="0">
                <a:latin typeface="Times New Roman" panose="02020603050405020304" pitchFamily="18" charset="0"/>
                <a:cs typeface="Times New Roman" panose="02020603050405020304" pitchFamily="18" charset="0"/>
              </a:rPr>
            </a:br>
            <a:r>
              <a:rPr lang="en-US" sz="3600" baseline="30000" dirty="0">
                <a:latin typeface="Times New Roman" panose="02020603050405020304" pitchFamily="18" charset="0"/>
                <a:cs typeface="Times New Roman" panose="02020603050405020304" pitchFamily="18" charset="0"/>
              </a:rPr>
              <a:t>1 </a:t>
            </a:r>
            <a:r>
              <a:rPr lang="en-US" sz="3600" dirty="0">
                <a:latin typeface="Times New Roman" panose="02020603050405020304" pitchFamily="18" charset="0"/>
                <a:cs typeface="Times New Roman" panose="02020603050405020304" pitchFamily="18" charset="0"/>
              </a:rPr>
              <a:t> So if there is any encouragement in Christ, any comfort from love, any participation in the Spirit, any affection and sympathy, </a:t>
            </a:r>
            <a:br>
              <a:rPr lang="en-US" sz="3600" dirty="0">
                <a:latin typeface="Times New Roman" panose="02020603050405020304" pitchFamily="18" charset="0"/>
                <a:cs typeface="Times New Roman" panose="02020603050405020304" pitchFamily="18" charset="0"/>
              </a:rPr>
            </a:br>
            <a:br>
              <a:rPr lang="en-US" sz="3600" dirty="0">
                <a:latin typeface="Times New Roman" panose="02020603050405020304" pitchFamily="18" charset="0"/>
                <a:cs typeface="Times New Roman" panose="02020603050405020304" pitchFamily="18" charset="0"/>
              </a:rPr>
            </a:br>
            <a:endParaRPr lang="en-US" sz="3600" dirty="0">
              <a:latin typeface="Times New Roman" panose="02020603050405020304" pitchFamily="18" charset="0"/>
              <a:cs typeface="Times New Roman" panose="02020603050405020304" pitchFamily="18" charset="0"/>
            </a:endParaRPr>
          </a:p>
          <a:p>
            <a:endParaRPr lang="en-US" sz="360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75546063"/>
      </p:ext>
    </p:extLst>
  </p:cSld>
  <p:clrMapOvr>
    <a:masterClrMapping/>
  </p:clrMapOvr>
  <mc:AlternateContent xmlns:mc="http://schemas.openxmlformats.org/markup-compatibility/2006" xmlns:p14="http://schemas.microsoft.com/office/powerpoint/2010/main">
    <mc:Choice Requires="p14">
      <p:transition spd="slow" p14:dur="1750">
        <p14:ripple/>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3" name="Picture 2" descr="A picture containing dark, light, outdoor object, night&#10;&#10;Description automatically generated">
            <a:extLst>
              <a:ext uri="{FF2B5EF4-FFF2-40B4-BE49-F238E27FC236}">
                <a16:creationId xmlns:a16="http://schemas.microsoft.com/office/drawing/2014/main" id="{8C4BD176-A011-877E-29FA-9C0A41ECF70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 y="428"/>
            <a:ext cx="12190476" cy="6857143"/>
          </a:xfrm>
          <a:prstGeom prst="rect">
            <a:avLst/>
          </a:prstGeom>
        </p:spPr>
      </p:pic>
      <p:sp>
        <p:nvSpPr>
          <p:cNvPr id="5" name="TextBox 4"/>
          <p:cNvSpPr txBox="1"/>
          <p:nvPr/>
        </p:nvSpPr>
        <p:spPr>
          <a:xfrm>
            <a:off x="1425039" y="714377"/>
            <a:ext cx="9369631" cy="5386090"/>
          </a:xfrm>
          <a:prstGeom prst="rect">
            <a:avLst/>
          </a:prstGeom>
          <a:noFill/>
        </p:spPr>
        <p:txBody>
          <a:bodyPr wrap="square" rtlCol="0">
            <a:spAutoFit/>
          </a:bodyPr>
          <a:lstStyle/>
          <a:p>
            <a:pPr algn="ctr"/>
            <a:endParaRPr lang="en-US" sz="4800" dirty="0">
              <a:latin typeface="Times New Roman" panose="02020603050405020304" pitchFamily="18" charset="0"/>
              <a:cs typeface="Times New Roman" panose="02020603050405020304" pitchFamily="18" charset="0"/>
            </a:endParaRPr>
          </a:p>
          <a:p>
            <a:pPr algn="ctr"/>
            <a:r>
              <a:rPr lang="en-US" sz="4800" dirty="0">
                <a:latin typeface="Times New Roman" panose="02020603050405020304" pitchFamily="18" charset="0"/>
                <a:cs typeface="Times New Roman" panose="02020603050405020304" pitchFamily="18" charset="0"/>
              </a:rPr>
              <a:t>Living out unity with one another</a:t>
            </a:r>
          </a:p>
          <a:p>
            <a:pPr algn="ctr"/>
            <a:endParaRPr lang="en-US" sz="3200" dirty="0">
              <a:latin typeface="Times New Roman" panose="02020603050405020304" pitchFamily="18" charset="0"/>
              <a:cs typeface="Times New Roman" panose="02020603050405020304" pitchFamily="18" charset="0"/>
            </a:endParaRPr>
          </a:p>
          <a:p>
            <a:pPr algn="ctr"/>
            <a:r>
              <a:rPr lang="en-US" sz="3600" b="1" dirty="0">
                <a:latin typeface="Times New Roman" panose="02020603050405020304" pitchFamily="18" charset="0"/>
                <a:cs typeface="Times New Roman" panose="02020603050405020304" pitchFamily="18" charset="0"/>
              </a:rPr>
              <a:t>Philippians 2:4 (ESV) </a:t>
            </a:r>
            <a:br>
              <a:rPr lang="en-US" sz="3600" dirty="0">
                <a:latin typeface="Times New Roman" panose="02020603050405020304" pitchFamily="18" charset="0"/>
                <a:cs typeface="Times New Roman" panose="02020603050405020304" pitchFamily="18" charset="0"/>
              </a:rPr>
            </a:br>
            <a:r>
              <a:rPr lang="en-US" sz="3600" baseline="30000" dirty="0">
                <a:latin typeface="Times New Roman" panose="02020603050405020304" pitchFamily="18" charset="0"/>
                <a:cs typeface="Times New Roman" panose="02020603050405020304" pitchFamily="18" charset="0"/>
              </a:rPr>
              <a:t>4 </a:t>
            </a:r>
            <a:r>
              <a:rPr lang="en-US" sz="3600" dirty="0">
                <a:latin typeface="Times New Roman" panose="02020603050405020304" pitchFamily="18" charset="0"/>
                <a:cs typeface="Times New Roman" panose="02020603050405020304" pitchFamily="18" charset="0"/>
              </a:rPr>
              <a:t> Let each of you look not only to his own interests, but also to the interests of others.</a:t>
            </a:r>
            <a:br>
              <a:rPr lang="en-US" sz="3600" dirty="0">
                <a:latin typeface="Times New Roman" panose="02020603050405020304" pitchFamily="18" charset="0"/>
                <a:cs typeface="Times New Roman" panose="02020603050405020304" pitchFamily="18" charset="0"/>
              </a:rPr>
            </a:br>
            <a:br>
              <a:rPr lang="en-US" sz="3600" dirty="0">
                <a:latin typeface="Times New Roman" panose="02020603050405020304" pitchFamily="18" charset="0"/>
                <a:cs typeface="Times New Roman" panose="02020603050405020304" pitchFamily="18" charset="0"/>
              </a:rPr>
            </a:br>
            <a:endParaRPr lang="en-US" sz="3600" dirty="0">
              <a:latin typeface="Times New Roman" panose="02020603050405020304" pitchFamily="18" charset="0"/>
              <a:cs typeface="Times New Roman" panose="02020603050405020304" pitchFamily="18" charset="0"/>
            </a:endParaRPr>
          </a:p>
          <a:p>
            <a:endParaRPr lang="en-US" sz="360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90612391"/>
      </p:ext>
    </p:extLst>
  </p:cSld>
  <p:clrMapOvr>
    <a:masterClrMapping/>
  </p:clrMapOvr>
  <mc:AlternateContent xmlns:mc="http://schemas.openxmlformats.org/markup-compatibility/2006" xmlns:p14="http://schemas.microsoft.com/office/powerpoint/2010/main">
    <mc:Choice Requires="p14">
      <p:transition spd="slow" p14:dur="1750">
        <p14:ripple dir="rd"/>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4" name="Picture 3" descr="A picture containing dark, light, outdoor object, night&#10;&#10;Description automatically generated">
            <a:extLst>
              <a:ext uri="{FF2B5EF4-FFF2-40B4-BE49-F238E27FC236}">
                <a16:creationId xmlns:a16="http://schemas.microsoft.com/office/drawing/2014/main" id="{7348B2F2-7482-EBD6-125C-A3F11BC8ABA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 y="428"/>
            <a:ext cx="12190476" cy="6857143"/>
          </a:xfrm>
          <a:prstGeom prst="rect">
            <a:avLst/>
          </a:prstGeom>
        </p:spPr>
      </p:pic>
      <p:sp>
        <p:nvSpPr>
          <p:cNvPr id="5" name="TextBox 4"/>
          <p:cNvSpPr txBox="1"/>
          <p:nvPr/>
        </p:nvSpPr>
        <p:spPr>
          <a:xfrm>
            <a:off x="778476" y="714377"/>
            <a:ext cx="10823716" cy="6186309"/>
          </a:xfrm>
          <a:prstGeom prst="rect">
            <a:avLst/>
          </a:prstGeom>
          <a:noFill/>
        </p:spPr>
        <p:txBody>
          <a:bodyPr wrap="square" rtlCol="0">
            <a:spAutoFit/>
          </a:bodyPr>
          <a:lstStyle/>
          <a:p>
            <a:r>
              <a:rPr lang="en-US" sz="3600" dirty="0">
                <a:latin typeface="Times New Roman" panose="02020603050405020304" pitchFamily="18" charset="0"/>
                <a:cs typeface="Times New Roman" panose="02020603050405020304" pitchFamily="18" charset="0"/>
              </a:rPr>
              <a:t>“When you attend a symphony…you don’t hear a stage full of people all playing the same note…And the result is not unison, but harmony.</a:t>
            </a:r>
          </a:p>
          <a:p>
            <a:endParaRPr lang="en-US" sz="3600" dirty="0">
              <a:latin typeface="Times New Roman" panose="02020603050405020304" pitchFamily="18" charset="0"/>
              <a:cs typeface="Times New Roman" panose="02020603050405020304" pitchFamily="18" charset="0"/>
            </a:endParaRPr>
          </a:p>
          <a:p>
            <a:r>
              <a:rPr lang="en-US" sz="3600" dirty="0">
                <a:latin typeface="Times New Roman" panose="02020603050405020304" pitchFamily="18" charset="0"/>
                <a:cs typeface="Times New Roman" panose="02020603050405020304" pitchFamily="18" charset="0"/>
              </a:rPr>
              <a:t>To live unitedly requires a knowledge of your part… respectful submission to the conductor and appreciation for the part played by others in the orchestra. Your score is the Word of God. The conductor is the Holy Spirit, and the rest of the orchestra are your fellow believers.” – </a:t>
            </a:r>
            <a:r>
              <a:rPr lang="en-US" sz="3600" i="1" dirty="0">
                <a:latin typeface="Times New Roman" panose="02020603050405020304" pitchFamily="18" charset="0"/>
                <a:cs typeface="Times New Roman" panose="02020603050405020304" pitchFamily="18" charset="0"/>
              </a:rPr>
              <a:t>Stuart Briscoe</a:t>
            </a:r>
          </a:p>
          <a:p>
            <a:pPr algn="ctr"/>
            <a:endParaRPr lang="en-US" sz="3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2259382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750">
        <p15:prstTrans prst="prestige"/>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3" name="Picture 2" descr="A picture containing dark, light, outdoor object, night&#10;&#10;Description automatically generated">
            <a:extLst>
              <a:ext uri="{FF2B5EF4-FFF2-40B4-BE49-F238E27FC236}">
                <a16:creationId xmlns:a16="http://schemas.microsoft.com/office/drawing/2014/main" id="{8C4BD176-A011-877E-29FA-9C0A41ECF70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 y="428"/>
            <a:ext cx="12190476" cy="6857143"/>
          </a:xfrm>
          <a:prstGeom prst="rect">
            <a:avLst/>
          </a:prstGeom>
        </p:spPr>
      </p:pic>
      <p:sp>
        <p:nvSpPr>
          <p:cNvPr id="5" name="TextBox 4"/>
          <p:cNvSpPr txBox="1"/>
          <p:nvPr/>
        </p:nvSpPr>
        <p:spPr>
          <a:xfrm>
            <a:off x="1425039" y="714377"/>
            <a:ext cx="9369631" cy="6124754"/>
          </a:xfrm>
          <a:prstGeom prst="rect">
            <a:avLst/>
          </a:prstGeom>
          <a:noFill/>
        </p:spPr>
        <p:txBody>
          <a:bodyPr wrap="square" rtlCol="0">
            <a:spAutoFit/>
          </a:bodyPr>
          <a:lstStyle/>
          <a:p>
            <a:pPr algn="ctr"/>
            <a:endParaRPr lang="en-US" sz="4800" dirty="0">
              <a:latin typeface="Times New Roman" panose="02020603050405020304" pitchFamily="18" charset="0"/>
              <a:cs typeface="Times New Roman" panose="02020603050405020304" pitchFamily="18" charset="0"/>
            </a:endParaRPr>
          </a:p>
          <a:p>
            <a:pPr algn="ctr"/>
            <a:r>
              <a:rPr lang="en-US" sz="4800" dirty="0">
                <a:latin typeface="Times New Roman" panose="02020603050405020304" pitchFamily="18" charset="0"/>
                <a:cs typeface="Times New Roman" panose="02020603050405020304" pitchFamily="18" charset="0"/>
              </a:rPr>
              <a:t>We must have the same attitude that Christ had</a:t>
            </a:r>
          </a:p>
          <a:p>
            <a:pPr algn="ctr"/>
            <a:endParaRPr lang="en-US" sz="3200" dirty="0">
              <a:latin typeface="Times New Roman" panose="02020603050405020304" pitchFamily="18" charset="0"/>
              <a:cs typeface="Times New Roman" panose="02020603050405020304" pitchFamily="18" charset="0"/>
            </a:endParaRPr>
          </a:p>
          <a:p>
            <a:pPr algn="ctr"/>
            <a:r>
              <a:rPr lang="en-US" sz="3600" b="1" dirty="0">
                <a:latin typeface="Times New Roman" panose="02020603050405020304" pitchFamily="18" charset="0"/>
                <a:cs typeface="Times New Roman" panose="02020603050405020304" pitchFamily="18" charset="0"/>
              </a:rPr>
              <a:t>Philippians 2:5 (ESV) </a:t>
            </a:r>
            <a:br>
              <a:rPr lang="en-US" sz="3600" dirty="0">
                <a:latin typeface="Times New Roman" panose="02020603050405020304" pitchFamily="18" charset="0"/>
                <a:cs typeface="Times New Roman" panose="02020603050405020304" pitchFamily="18" charset="0"/>
              </a:rPr>
            </a:br>
            <a:r>
              <a:rPr lang="en-US" sz="3600" baseline="30000" dirty="0">
                <a:latin typeface="Times New Roman" panose="02020603050405020304" pitchFamily="18" charset="0"/>
                <a:cs typeface="Times New Roman" panose="02020603050405020304" pitchFamily="18" charset="0"/>
              </a:rPr>
              <a:t>5 </a:t>
            </a:r>
            <a:r>
              <a:rPr lang="en-US" sz="3600" dirty="0">
                <a:latin typeface="Times New Roman" panose="02020603050405020304" pitchFamily="18" charset="0"/>
                <a:cs typeface="Times New Roman" panose="02020603050405020304" pitchFamily="18" charset="0"/>
              </a:rPr>
              <a:t> Have this mind among yourselves, which is yours in Christ Jesus,</a:t>
            </a:r>
            <a:br>
              <a:rPr lang="en-US" sz="3600" dirty="0">
                <a:latin typeface="Times New Roman" panose="02020603050405020304" pitchFamily="18" charset="0"/>
                <a:cs typeface="Times New Roman" panose="02020603050405020304" pitchFamily="18" charset="0"/>
              </a:rPr>
            </a:br>
            <a:br>
              <a:rPr lang="en-US" sz="3600" dirty="0">
                <a:latin typeface="Times New Roman" panose="02020603050405020304" pitchFamily="18" charset="0"/>
                <a:cs typeface="Times New Roman" panose="02020603050405020304" pitchFamily="18" charset="0"/>
              </a:rPr>
            </a:br>
            <a:endParaRPr lang="en-US" sz="3600" dirty="0">
              <a:latin typeface="Times New Roman" panose="02020603050405020304" pitchFamily="18" charset="0"/>
              <a:cs typeface="Times New Roman" panose="02020603050405020304" pitchFamily="18" charset="0"/>
            </a:endParaRPr>
          </a:p>
          <a:p>
            <a:endParaRPr lang="en-US" sz="360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75030970"/>
      </p:ext>
    </p:extLst>
  </p:cSld>
  <p:clrMapOvr>
    <a:masterClrMapping/>
  </p:clrMapOvr>
  <mc:AlternateContent xmlns:mc="http://schemas.openxmlformats.org/markup-compatibility/2006" xmlns:p14="http://schemas.microsoft.com/office/powerpoint/2010/main">
    <mc:Choice Requires="p14">
      <p:transition spd="slow" p14:dur="1750">
        <p14:ripple dir="ld"/>
      </p:transition>
    </mc:Choice>
    <mc:Fallback xmlns="">
      <p:transition spd="slow">
        <p:fade/>
      </p:transition>
    </mc:Fallback>
  </mc:AlternateContent>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4356</TotalTime>
  <Words>361</Words>
  <Application>Microsoft Office PowerPoint</Application>
  <PresentationFormat>Widescreen</PresentationFormat>
  <Paragraphs>26</Paragraphs>
  <Slides>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Calibri</vt:lpstr>
      <vt:lpstr>Gill Sans MT</vt:lpstr>
      <vt:lpstr>Times New Roman</vt:lpstr>
      <vt:lpstr>Parcel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Sherry Reeve</dc:creator>
  <cp:lastModifiedBy>Sherry Reeve</cp:lastModifiedBy>
  <cp:revision>189</cp:revision>
  <cp:lastPrinted>2023-01-11T14:04:34Z</cp:lastPrinted>
  <dcterms:created xsi:type="dcterms:W3CDTF">2021-02-03T13:21:17Z</dcterms:created>
  <dcterms:modified xsi:type="dcterms:W3CDTF">2023-01-18T13:30:27Z</dcterms:modified>
</cp:coreProperties>
</file>