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1"/>
  </p:notesMasterIdLst>
  <p:handoutMasterIdLst>
    <p:handoutMasterId r:id="rId12"/>
  </p:handoutMasterIdLst>
  <p:sldIdLst>
    <p:sldId id="456" r:id="rId2"/>
    <p:sldId id="484" r:id="rId3"/>
    <p:sldId id="493" r:id="rId4"/>
    <p:sldId id="462" r:id="rId5"/>
    <p:sldId id="492" r:id="rId6"/>
    <p:sldId id="494" r:id="rId7"/>
    <p:sldId id="495" r:id="rId8"/>
    <p:sldId id="496" r:id="rId9"/>
    <p:sldId id="435" r:id="rId10"/>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D7CDC7"/>
    <a:srgbClr val="003366"/>
    <a:srgbClr val="E6E6E6"/>
    <a:srgbClr val="F7F7F7"/>
    <a:srgbClr val="FBD9AB"/>
    <a:srgbClr val="FF9966"/>
    <a:srgbClr val="AEC5D4"/>
    <a:srgbClr val="FF66CC"/>
    <a:srgbClr val="3D21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3" autoAdjust="0"/>
    <p:restoredTop sz="94635" autoAdjust="0"/>
  </p:normalViewPr>
  <p:slideViewPr>
    <p:cSldViewPr snapToGrid="0">
      <p:cViewPr varScale="1">
        <p:scale>
          <a:sx n="81" d="100"/>
          <a:sy n="81" d="100"/>
        </p:scale>
        <p:origin x="63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F37528E3-9F54-4201-B3FE-593A2F142EC8}" type="datetimeFigureOut">
              <a:rPr lang="en-US" smtClean="0"/>
              <a:t>1/11/2023</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2CF3F777-73A9-4F14-8A0A-B647773D7808}" type="datetimeFigureOut">
              <a:rPr lang="en-US" smtClean="0"/>
              <a:t>1/11/2023</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38AC88AA-6172-462D-A8FA-0B3173104912}" type="slidenum">
              <a:rPr lang="en-US" smtClean="0"/>
              <a:t>‹#›</a:t>
            </a:fld>
            <a:endParaRPr lang="en-US" dirty="0"/>
          </a:p>
        </p:txBody>
      </p:sp>
    </p:spTree>
    <p:extLst>
      <p:ext uri="{BB962C8B-B14F-4D97-AF65-F5344CB8AC3E}">
        <p14:creationId xmlns:p14="http://schemas.microsoft.com/office/powerpoint/2010/main" val="395540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7708326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90583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24884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91301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0152732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4764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5219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1999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81901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B3E3403-B6A4-4A5C-8FD2-9D8388F61A8A}" type="datetimeFigureOut">
              <a:rPr lang="en-US" smtClean="0"/>
              <a:t>1/11/2023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6424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B3E3403-B6A4-4A5C-8FD2-9D8388F61A8A}" type="datetimeFigureOut">
              <a:rPr lang="en-US" smtClean="0"/>
              <a:t>1/11/2023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90773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B3E3403-B6A4-4A5C-8FD2-9D8388F61A8A}" type="datetimeFigureOut">
              <a:rPr lang="en-US" smtClean="0"/>
              <a:t>1/11/2023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33537781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B2B235-2E0F-4037-8300-858E6EB7E4D0}"/>
              </a:ext>
            </a:extLst>
          </p:cNvPr>
          <p:cNvPicPr>
            <a:picLocks noChangeAspect="1"/>
          </p:cNvPicPr>
          <p:nvPr/>
        </p:nvPicPr>
        <p:blipFill>
          <a:blip r:embed="rId3">
            <a:alphaModFix amt="35000"/>
          </a:blip>
          <a:stretch>
            <a:fillRect/>
          </a:stretch>
        </p:blipFill>
        <p:spPr>
          <a:xfrm rot="299018">
            <a:off x="1" y="3184882"/>
            <a:ext cx="12192000" cy="4002510"/>
          </a:xfrm>
          <a:prstGeom prst="rect">
            <a:avLst/>
          </a:prstGeom>
        </p:spPr>
      </p:pic>
      <p:pic>
        <p:nvPicPr>
          <p:cNvPr id="3" name="Picture 2" descr="A picture containing text, dark&#10;&#10;Description automatically generated">
            <a:extLst>
              <a:ext uri="{FF2B5EF4-FFF2-40B4-BE49-F238E27FC236}">
                <a16:creationId xmlns:a16="http://schemas.microsoft.com/office/drawing/2014/main" id="{76B0BCBD-3D27-53E5-30AA-A8D6194B1F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Tree>
    <p:extLst>
      <p:ext uri="{BB962C8B-B14F-4D97-AF65-F5344CB8AC3E}">
        <p14:creationId xmlns:p14="http://schemas.microsoft.com/office/powerpoint/2010/main" val="209421282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A5CBCCED-85C5-C219-0F23-136B609D5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5078313"/>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Philippians 1:12-13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12 </a:t>
            </a:r>
            <a:r>
              <a:rPr lang="en-US" sz="3600" dirty="0">
                <a:latin typeface="Times New Roman" panose="02020603050405020304" pitchFamily="18" charset="0"/>
                <a:cs typeface="Times New Roman" panose="02020603050405020304" pitchFamily="18" charset="0"/>
              </a:rPr>
              <a:t> I want you to know, brothers, that what has happened to me has really served to advance the Gospel. </a:t>
            </a:r>
          </a:p>
          <a:p>
            <a:r>
              <a:rPr lang="en-US" sz="3600" baseline="30000" dirty="0">
                <a:latin typeface="Times New Roman" panose="02020603050405020304" pitchFamily="18" charset="0"/>
                <a:cs typeface="Times New Roman" panose="02020603050405020304" pitchFamily="18" charset="0"/>
              </a:rPr>
              <a:t>13  </a:t>
            </a:r>
            <a:r>
              <a:rPr lang="en-US" sz="3600" dirty="0">
                <a:latin typeface="Times New Roman" panose="02020603050405020304" pitchFamily="18" charset="0"/>
                <a:cs typeface="Times New Roman" panose="02020603050405020304" pitchFamily="18" charset="0"/>
              </a:rPr>
              <a:t>so that it has become known throughout the whole imperial guard and to all the rest that my imprisonment is for Christ. want you to know, brothers, that what has happened to me has really served to advance the Gospel. </a:t>
            </a:r>
          </a:p>
          <a:p>
            <a:endParaRPr lang="en-US" sz="3600"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132095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A5CBCCED-85C5-C219-0F23-136B609D5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5078313"/>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Philippians 1:14-15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14 </a:t>
            </a:r>
            <a:r>
              <a:rPr lang="en-US" sz="3600" dirty="0">
                <a:latin typeface="Times New Roman" panose="02020603050405020304" pitchFamily="18" charset="0"/>
                <a:cs typeface="Times New Roman" panose="02020603050405020304" pitchFamily="18" charset="0"/>
              </a:rPr>
              <a:t> And most of the brothers, having become confident in the Lord by my imprisonment, are much more bold to speak the word without fear. </a:t>
            </a:r>
          </a:p>
          <a:p>
            <a:r>
              <a:rPr lang="en-US" sz="3600" baseline="30000" dirty="0">
                <a:latin typeface="Times New Roman" panose="02020603050405020304" pitchFamily="18" charset="0"/>
                <a:cs typeface="Times New Roman" panose="02020603050405020304" pitchFamily="18" charset="0"/>
              </a:rPr>
              <a:t>15  </a:t>
            </a:r>
            <a:r>
              <a:rPr lang="en-US" sz="3600" dirty="0">
                <a:latin typeface="Times New Roman" panose="02020603050405020304" pitchFamily="18" charset="0"/>
                <a:cs typeface="Times New Roman" panose="02020603050405020304" pitchFamily="18" charset="0"/>
              </a:rPr>
              <a:t>Some indeed preach Christ from envy and rivalry, but others from good will. </a:t>
            </a:r>
          </a:p>
          <a:p>
            <a:r>
              <a:rPr lang="en-US" sz="3600" baseline="30000" dirty="0">
                <a:latin typeface="Times New Roman" panose="02020603050405020304" pitchFamily="18" charset="0"/>
                <a:cs typeface="Times New Roman" panose="02020603050405020304" pitchFamily="18" charset="0"/>
              </a:rPr>
              <a:t>16  </a:t>
            </a:r>
            <a:r>
              <a:rPr lang="en-US" sz="3600" dirty="0">
                <a:latin typeface="Times New Roman" panose="02020603050405020304" pitchFamily="18" charset="0"/>
                <a:cs typeface="Times New Roman" panose="02020603050405020304" pitchFamily="18" charset="0"/>
              </a:rPr>
              <a:t>the latter do it out of love, knowing that I am put here for the defense of the gospel. </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198938"/>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ark, light, outdoor object, night&#10;&#10;Description automatically generated">
            <a:extLst>
              <a:ext uri="{FF2B5EF4-FFF2-40B4-BE49-F238E27FC236}">
                <a16:creationId xmlns:a16="http://schemas.microsoft.com/office/drawing/2014/main" id="{7348B2F2-7482-EBD6-125C-A3F11BC8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5078313"/>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As we begin:</a:t>
            </a:r>
          </a:p>
          <a:p>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When life throws us curveballs, we can respond in one of two ways.</a:t>
            </a:r>
          </a:p>
          <a:p>
            <a:pPr marL="457200">
              <a:buFont typeface="Arial" pitchFamily="34" charset="0"/>
              <a:buChar char="•"/>
              <a:defRPr/>
            </a:pPr>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We need ask ourselves, “How big is our God?”</a:t>
            </a:r>
          </a:p>
          <a:p>
            <a:pPr marL="457200">
              <a:buFont typeface="Arial" pitchFamily="34" charset="0"/>
              <a:buChar char="•"/>
              <a:defRPr/>
            </a:pPr>
            <a:endParaRPr lang="en-US" sz="3600" dirty="0">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latin typeface="Times New Roman" panose="02020603050405020304" pitchFamily="18" charset="0"/>
                <a:cs typeface="Times New Roman" panose="02020603050405020304" pitchFamily="18" charset="0"/>
              </a:rPr>
              <a:t> In Phil. 1:12-18, Paul challenges us to see the “good things” happening in life.</a:t>
            </a:r>
          </a:p>
        </p:txBody>
      </p:sp>
    </p:spTree>
    <p:extLst>
      <p:ext uri="{BB962C8B-B14F-4D97-AF65-F5344CB8AC3E}">
        <p14:creationId xmlns:p14="http://schemas.microsoft.com/office/powerpoint/2010/main" val="366657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6678751"/>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Look for opportunities even in the most difficult of circumstances</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1:12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12 </a:t>
            </a:r>
            <a:r>
              <a:rPr lang="en-US" sz="3600" dirty="0">
                <a:latin typeface="Times New Roman" panose="02020603050405020304" pitchFamily="18" charset="0"/>
                <a:cs typeface="Times New Roman" panose="02020603050405020304" pitchFamily="18" charset="0"/>
              </a:rPr>
              <a:t> I want you to know, brothers, that what has happened to me has really served to advance the gospel. </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546063"/>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6678751"/>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Others may benefit from us not being controlled by the situation</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1:14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14 </a:t>
            </a:r>
            <a:r>
              <a:rPr lang="en-US" sz="3600" dirty="0">
                <a:latin typeface="Times New Roman" panose="02020603050405020304" pitchFamily="18" charset="0"/>
                <a:cs typeface="Times New Roman" panose="02020603050405020304" pitchFamily="18" charset="0"/>
              </a:rPr>
              <a:t> And most of the brothers, having become confident in the Lord…are much more bold to speak the word without fear.</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0612391"/>
      </p:ext>
    </p:extLst>
  </p:cSld>
  <p:clrMapOvr>
    <a:masterClrMapping/>
  </p:clrMapOvr>
  <mc:AlternateContent xmlns:mc="http://schemas.openxmlformats.org/markup-compatibility/2006">
    <mc:Choice xmlns:p14="http://schemas.microsoft.com/office/powerpoint/2010/main" Requires="p14">
      <p:transition spd="slow" p14:dur="1750">
        <p14:ripple dir="rd"/>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8C4BD176-A011-877E-29FA-9C0A41ECF7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6678751"/>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At times the message is more important than the messenger</a:t>
            </a:r>
          </a:p>
          <a:p>
            <a:pPr algn="ctr"/>
            <a:endParaRPr lang="en-US" sz="32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Philippians 1:18 (ESV) </a:t>
            </a:r>
            <a:br>
              <a:rPr lang="en-US" sz="3600" dirty="0">
                <a:latin typeface="Times New Roman" panose="02020603050405020304" pitchFamily="18" charset="0"/>
                <a:cs typeface="Times New Roman" panose="02020603050405020304" pitchFamily="18" charset="0"/>
              </a:rPr>
            </a:br>
            <a:r>
              <a:rPr lang="en-US" sz="3600" baseline="30000" dirty="0">
                <a:latin typeface="Times New Roman" panose="02020603050405020304" pitchFamily="18" charset="0"/>
                <a:cs typeface="Times New Roman" panose="02020603050405020304" pitchFamily="18" charset="0"/>
              </a:rPr>
              <a:t>18 </a:t>
            </a:r>
            <a:r>
              <a:rPr lang="en-US" sz="3600" dirty="0">
                <a:latin typeface="Times New Roman" panose="02020603050405020304" pitchFamily="18" charset="0"/>
                <a:cs typeface="Times New Roman" panose="02020603050405020304" pitchFamily="18" charset="0"/>
              </a:rPr>
              <a:t> What then? Only that in every way, whether in pretense or in truth, Christ is proclaimed, and in that I rejoice.</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a:p>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5030970"/>
      </p:ext>
    </p:extLst>
  </p:cSld>
  <p:clrMapOvr>
    <a:masterClrMapping/>
  </p:clrMapOvr>
  <mc:AlternateContent xmlns:mc="http://schemas.openxmlformats.org/markup-compatibility/2006">
    <mc:Choice xmlns:p14="http://schemas.microsoft.com/office/powerpoint/2010/main" Requires="p14">
      <p:transition spd="slow" p14:dur="1750">
        <p14:ripple dir="ld"/>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ark, light, outdoor object, night&#10;&#10;Description automatically generated">
            <a:extLst>
              <a:ext uri="{FF2B5EF4-FFF2-40B4-BE49-F238E27FC236}">
                <a16:creationId xmlns:a16="http://schemas.microsoft.com/office/drawing/2014/main" id="{7348B2F2-7482-EBD6-125C-A3F11BC8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4524315"/>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Three thoughts to take with us:</a:t>
            </a:r>
          </a:p>
          <a:p>
            <a:pPr algn="ctr"/>
            <a:endParaRPr lang="en-US" sz="36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1) We are not in competition with anyone else.</a:t>
            </a:r>
          </a:p>
          <a:p>
            <a:endParaRPr lang="en-US" sz="36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2) Allow God to use us to encourage others even when life is hard for us.</a:t>
            </a:r>
          </a:p>
          <a:p>
            <a:endParaRPr lang="en-US" sz="36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3) Warn others about certain teachers of the Word.</a:t>
            </a:r>
          </a:p>
        </p:txBody>
      </p:sp>
    </p:spTree>
    <p:extLst>
      <p:ext uri="{BB962C8B-B14F-4D97-AF65-F5344CB8AC3E}">
        <p14:creationId xmlns:p14="http://schemas.microsoft.com/office/powerpoint/2010/main" val="35225938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750">
        <p15:prstTrans prst="prestig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dark, light, outdoor object, night&#10;&#10;Description automatically generated">
            <a:extLst>
              <a:ext uri="{FF2B5EF4-FFF2-40B4-BE49-F238E27FC236}">
                <a16:creationId xmlns:a16="http://schemas.microsoft.com/office/drawing/2014/main" id="{35422E3D-2EDF-CB00-6198-19236B78A5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2209800" y="714376"/>
            <a:ext cx="7772400" cy="5078313"/>
          </a:xfrm>
          <a:prstGeom prst="rect">
            <a:avLst/>
          </a:prstGeom>
          <a:noFill/>
        </p:spPr>
        <p:txBody>
          <a:bodyPr wrap="square" rtlCol="0">
            <a:spAutoFit/>
          </a:bodyPr>
          <a:lstStyle/>
          <a:p>
            <a:pPr algn="ctr"/>
            <a:r>
              <a:rPr lang="en-US" sz="5400" dirty="0">
                <a:latin typeface="Times New Roman" panose="02020603050405020304" pitchFamily="18" charset="0"/>
                <a:cs typeface="Times New Roman" panose="02020603050405020304" pitchFamily="18" charset="0"/>
              </a:rPr>
              <a:t>Even if there are those who are making life tough for us, we must stay the course. Be sincere, be honest in our teachings about Christ.</a:t>
            </a:r>
          </a:p>
        </p:txBody>
      </p:sp>
    </p:spTree>
    <p:extLst>
      <p:ext uri="{BB962C8B-B14F-4D97-AF65-F5344CB8AC3E}">
        <p14:creationId xmlns:p14="http://schemas.microsoft.com/office/powerpoint/2010/main" val="38696118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urtains"/>
      </p:transition>
    </mc:Choice>
    <mc:Fallback xmlns="">
      <p:transition spd="slow">
        <p:fade/>
      </p:transition>
    </mc:Fallback>
  </mc:AlternateContent>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4327</TotalTime>
  <Words>406</Words>
  <Application>Microsoft Office PowerPoint</Application>
  <PresentationFormat>Widescreen</PresentationFormat>
  <Paragraphs>32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Gill Sans MT</vt:lpstr>
      <vt:lpstr>Times New Roman</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Reeve</dc:creator>
  <cp:lastModifiedBy>Sherry Reeve</cp:lastModifiedBy>
  <cp:revision>186</cp:revision>
  <cp:lastPrinted>2023-01-11T14:04:34Z</cp:lastPrinted>
  <dcterms:created xsi:type="dcterms:W3CDTF">2021-02-03T13:21:17Z</dcterms:created>
  <dcterms:modified xsi:type="dcterms:W3CDTF">2023-01-11T14:05:57Z</dcterms:modified>
</cp:coreProperties>
</file>