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9"/>
  </p:notesMasterIdLst>
  <p:handoutMasterIdLst>
    <p:handoutMasterId r:id="rId10"/>
  </p:handoutMasterIdLst>
  <p:sldIdLst>
    <p:sldId id="456" r:id="rId2"/>
    <p:sldId id="493" r:id="rId3"/>
    <p:sldId id="498" r:id="rId4"/>
    <p:sldId id="462" r:id="rId5"/>
    <p:sldId id="492" r:id="rId6"/>
    <p:sldId id="494" r:id="rId7"/>
    <p:sldId id="499" r:id="rId8"/>
  </p:sldIdLst>
  <p:sldSz cx="12192000" cy="6858000"/>
  <p:notesSz cx="7102475" cy="93884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D7CDC7"/>
    <a:srgbClr val="003366"/>
    <a:srgbClr val="E6E6E6"/>
    <a:srgbClr val="F7F7F7"/>
    <a:srgbClr val="FBD9AB"/>
    <a:srgbClr val="FF9966"/>
    <a:srgbClr val="AEC5D4"/>
    <a:srgbClr val="FF66CC"/>
    <a:srgbClr val="3D21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03" autoAdjust="0"/>
    <p:restoredTop sz="94635" autoAdjust="0"/>
  </p:normalViewPr>
  <p:slideViewPr>
    <p:cSldViewPr snapToGrid="0">
      <p:cViewPr varScale="1">
        <p:scale>
          <a:sx n="81" d="100"/>
          <a:sy n="81" d="100"/>
        </p:scale>
        <p:origin x="63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F37528E3-9F54-4201-B3FE-593A2F142EC8}" type="datetimeFigureOut">
              <a:rPr lang="en-US" smtClean="0"/>
              <a:t>2/23/2023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6B9E8EBB-9B6B-4C44-95AA-BD16F5FD825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924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F3F777-73A9-4F14-8A0A-B647773D7808}" type="datetimeFigureOut">
              <a:rPr lang="en-US" smtClean="0"/>
              <a:t>2/23/2023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73163"/>
            <a:ext cx="5632450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518025"/>
            <a:ext cx="5683250" cy="36972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8575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2725" y="8918575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C88AA-6172-462D-A8FA-0B31731049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405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2/23/2023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8326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2/23/2023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834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2/23/2023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884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2/23/2023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014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2/23/2023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5273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2/23/2023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643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2/23/2023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192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2/23/2023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999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2/23/2023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9014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2/23/2023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240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B3E3403-B6A4-4A5C-8FD2-9D8388F61A8A}" type="datetimeFigureOut">
              <a:rPr lang="en-US" smtClean="0"/>
              <a:t>2/23/2023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773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B3E3403-B6A4-4A5C-8FD2-9D8388F61A8A}" type="datetimeFigureOut">
              <a:rPr lang="en-US" smtClean="0"/>
              <a:t>2/23/2023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778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1B2B235-2E0F-4037-8300-858E6EB7E4D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5000"/>
          </a:blip>
          <a:stretch>
            <a:fillRect/>
          </a:stretch>
        </p:blipFill>
        <p:spPr>
          <a:xfrm rot="299018">
            <a:off x="1" y="3184882"/>
            <a:ext cx="12192000" cy="4002510"/>
          </a:xfrm>
          <a:prstGeom prst="rect">
            <a:avLst/>
          </a:prstGeom>
        </p:spPr>
      </p:pic>
      <p:pic>
        <p:nvPicPr>
          <p:cNvPr id="3" name="Picture 2" descr="A picture containing text, dark&#10;&#10;Description automatically generated">
            <a:extLst>
              <a:ext uri="{FF2B5EF4-FFF2-40B4-BE49-F238E27FC236}">
                <a16:creationId xmlns:a16="http://schemas.microsoft.com/office/drawing/2014/main" id="{AAB61FDA-CAD2-C448-5477-7CB9D19188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212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A5CBCCED-85C5-C219-0F23-136B609D54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70095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Philippians 4:10-11 (ESV) </a:t>
            </a:r>
          </a:p>
          <a:p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I rejoiced in the Lord greatly that now at length you have revived your concern for me.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Not that I am speaking of being in need, for I have learned in whatever situation I am to be content.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198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dissolve/>
      </p:transition>
    </mc:Choice>
    <mc:Fallback xmlns="">
      <p:transition spd="slow">
        <p:dissolv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A5CBCCED-85C5-C219-0F23-136B609D54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70095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Philippians 4:12-13 (ESV) </a:t>
            </a:r>
          </a:p>
          <a:p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I know how to be brought low, and I know how to abound. In any and every circumstance, I have leaned the secret of facing plenty and hunger, abundance and need.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US" sz="3600">
                <a:latin typeface="Times New Roman" panose="02020603050405020304" pitchFamily="18" charset="0"/>
                <a:cs typeface="Times New Roman" panose="02020603050405020304" pitchFamily="18" charset="0"/>
              </a:rPr>
              <a:t> I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do all things through him </a:t>
            </a:r>
            <a:r>
              <a:rPr lang="en-US" sz="3600">
                <a:latin typeface="Times New Roman" panose="02020603050405020304" pitchFamily="18" charset="0"/>
                <a:cs typeface="Times New Roman" panose="02020603050405020304" pitchFamily="18" charset="0"/>
              </a:rPr>
              <a:t>who strengthens me.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988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dissolve/>
      </p:transition>
    </mc:Choice>
    <mc:Fallback xmlns="">
      <p:transition spd="slow">
        <p:dissolv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7348B2F2-7482-EBD6-125C-A3F11BC8AB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82371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we begin: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Today we are going to discuss contentment.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word “revived” means “to flourish again, to renew.” Paul was scolding the church in vs. 10.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Because an opportunity was not open previously does not mean it will not be open in the future.</a:t>
            </a:r>
          </a:p>
          <a:p>
            <a:pPr marL="457200"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57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750">
        <p15:prstTrans prst="fractur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8C4BD176-A011-877E-29FA-9C0A41ECF7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Contentment comes only through a close tie with God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Philippians 4:13 (ESV)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I can do all things through him who strengthens me. </a:t>
            </a:r>
          </a:p>
          <a:p>
            <a:pPr algn="ctr"/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5546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8C4BD176-A011-877E-29FA-9C0A41ECF7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Acknowledging the help of others keeps the church strong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Philippians 4:14 (ESV)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 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Yet it was kind of you to share my trouble.</a:t>
            </a:r>
          </a:p>
          <a:p>
            <a:pPr algn="ctr"/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061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 dir="rd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ark, light, outdoor object, night&#10;&#10;Description automatically generated">
            <a:extLst>
              <a:ext uri="{FF2B5EF4-FFF2-40B4-BE49-F238E27FC236}">
                <a16:creationId xmlns:a16="http://schemas.microsoft.com/office/drawing/2014/main" id="{8C4BD176-A011-877E-29FA-9C0A41ECF7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Good News works in unexpected places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Philippians 4:22 (ESV)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 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the saints greet you, especially those of Caesar’s household.</a:t>
            </a:r>
          </a:p>
          <a:p>
            <a:pPr algn="ctr"/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51256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ipple dir="rd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4629</TotalTime>
  <Words>242</Words>
  <Application>Microsoft Office PowerPoint</Application>
  <PresentationFormat>Widescreen</PresentationFormat>
  <Paragraphs>23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Gill Sans MT</vt:lpstr>
      <vt:lpstr>Times New Roman</vt:lpstr>
      <vt:lpstr>Parcel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Sherry Reeve</dc:creator>
  <cp:lastModifiedBy>Sherry Reeve</cp:lastModifiedBy>
  <cp:revision>203</cp:revision>
  <cp:lastPrinted>2023-01-11T14:04:34Z</cp:lastPrinted>
  <dcterms:created xsi:type="dcterms:W3CDTF">2021-02-03T13:21:17Z</dcterms:created>
  <dcterms:modified xsi:type="dcterms:W3CDTF">2023-02-23T13:28:09Z</dcterms:modified>
</cp:coreProperties>
</file>