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0"/>
  </p:notesMasterIdLst>
  <p:handoutMasterIdLst>
    <p:handoutMasterId r:id="rId11"/>
  </p:handoutMasterIdLst>
  <p:sldIdLst>
    <p:sldId id="456" r:id="rId2"/>
    <p:sldId id="493" r:id="rId3"/>
    <p:sldId id="484" r:id="rId4"/>
    <p:sldId id="462" r:id="rId5"/>
    <p:sldId id="492" r:id="rId6"/>
    <p:sldId id="494" r:id="rId7"/>
    <p:sldId id="495" r:id="rId8"/>
    <p:sldId id="496" r:id="rId9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D7CDC7"/>
    <a:srgbClr val="003366"/>
    <a:srgbClr val="E6E6E6"/>
    <a:srgbClr val="F7F7F7"/>
    <a:srgbClr val="FBD9AB"/>
    <a:srgbClr val="FF9966"/>
    <a:srgbClr val="AEC5D4"/>
    <a:srgbClr val="FF66CC"/>
    <a:srgbClr val="3D21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2/5/2023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2/5/2023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2/5/2023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2/5/2023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2/5/2023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2/5/2023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2/5/2023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2/5/2023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2/5/2023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2/5/2023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2/5/2023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2/5/2023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2/5/2023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2/5/2023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4" name="Picture 3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15AAD5D4-EE0C-BD7C-5BB9-7EEA3B6455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A5CBCCED-85C5-C219-0F23-136B609D54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3:5-7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...of the people of Israel, of the tribe of Benjamin, a Hebrew of Hebrews; as to the law, a Pharisee;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as to zeal, a persecutor of the church; as to righteousness under the law, blameless. 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whatever gain I had, I counted as loss for the sake of Christ.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A5CBCCED-85C5-C219-0F23-136B609D54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3:8-9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Indeed, I count everything as loss because of the surpassing worth of knowing Christ Jesus my Lord. For his sake I have suffered the loss of all things and count them as rubbish, in order that I may gain Christ.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be found in him, not having a righteousness of my own that comes from the law, but that which comes through faith in Christ, the righteousness from God that depends on faith-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32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7348B2F2-7482-EBD6-125C-A3F11BC8AB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 is communion Sunday.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Note the word “finally” in vs. 1. It has the idea of what comes next, what remains, the rest of what Paul wants to say.</a:t>
            </a: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Rejoicing helps us to keep moving forward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3:1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Finally, my brothers, rejoice in the Lord. To write the same things to you is no trouble to me and is safe for you.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54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on guard for those who try to steal our joy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3:2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Look out for the dogs, look out for the evildoers…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61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 dir="rd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we have is because of grace alone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3:7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But whatever gain I had, I counted as loss for the sake of Christ.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11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 dir="rd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Nothing matters more than our relationship with Christ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3:10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that I may know him and th power of his resurrection, and may share his sufferings, becoming like him in his death,.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10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 dir="rd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4537</TotalTime>
  <Words>352</Words>
  <Application>Microsoft Office PowerPoint</Application>
  <PresentationFormat>Widescreen</PresentationFormat>
  <Paragraphs>26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196</cp:revision>
  <cp:lastPrinted>2023-01-11T14:04:34Z</cp:lastPrinted>
  <dcterms:created xsi:type="dcterms:W3CDTF">2021-02-03T13:21:17Z</dcterms:created>
  <dcterms:modified xsi:type="dcterms:W3CDTF">2023-02-05T12:45:35Z</dcterms:modified>
</cp:coreProperties>
</file>