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2"/>
  </p:notesMasterIdLst>
  <p:handoutMasterIdLst>
    <p:handoutMasterId r:id="rId13"/>
  </p:handoutMasterIdLst>
  <p:sldIdLst>
    <p:sldId id="456" r:id="rId2"/>
    <p:sldId id="493" r:id="rId3"/>
    <p:sldId id="462" r:id="rId4"/>
    <p:sldId id="523" r:id="rId5"/>
    <p:sldId id="524" r:id="rId6"/>
    <p:sldId id="522" r:id="rId7"/>
    <p:sldId id="507" r:id="rId8"/>
    <p:sldId id="525" r:id="rId9"/>
    <p:sldId id="526" r:id="rId10"/>
    <p:sldId id="527" r:id="rId11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F52"/>
    <a:srgbClr val="CC3300"/>
    <a:srgbClr val="D7CDC7"/>
    <a:srgbClr val="003366"/>
    <a:srgbClr val="E6E6E6"/>
    <a:srgbClr val="F7F7F7"/>
    <a:srgbClr val="FBD9AB"/>
    <a:srgbClr val="FF9966"/>
    <a:srgbClr val="AEC5D4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6/8/2023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6/8/2023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6" tIns="45208" rIns="90416" bIns="452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473716"/>
            <a:ext cx="5609574" cy="3661028"/>
          </a:xfrm>
          <a:prstGeom prst="rect">
            <a:avLst/>
          </a:prstGeom>
        </p:spPr>
        <p:txBody>
          <a:bodyPr vert="horz" lIns="90416" tIns="45208" rIns="90416" bIns="452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6/8/2023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6/8/2023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6/8/2023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6/8/2023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4" name="Picture 3" descr="An open book on a table&#10;&#10;Description automatically generated with low confidence">
            <a:extLst>
              <a:ext uri="{FF2B5EF4-FFF2-40B4-BE49-F238E27FC236}">
                <a16:creationId xmlns:a16="http://schemas.microsoft.com/office/drawing/2014/main" id="{D80292AD-9345-F143-5E5D-6F5F7C7BC1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Family and friends can bring joy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23:24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The father of the righteous will greatly rejoice; he who fathers a wise son will be glad in him.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974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7F317FBF-9C17-C1C7-F3C8-F20BC139B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1:7-9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The fear of the Lord is the beginning of knowledge; fools despise wisdom and instruction.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Hear, my son, your father’s instruction, and forsake not your mother’s teaching,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for they are a graceful garland for your head and pendants for your neck.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84783266-2AA3-BC30-1984-5BC68EF5D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Proverbs is a book about wisdom.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Proverbs are not ironclad guarantees.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Authorship: Solomon wrote Pro. 1-24. Scribes copied the materials found in Pro. 25-29 and Agur and Lemuel wrote Pro. 30-31.</a:t>
            </a: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84783266-2AA3-BC30-1984-5BC68EF5D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Starting point for our study on wisdom and joy: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wisdom requires respect for God (vs. 7).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wisdom does indeed begin in the home (vs. 8).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0792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750">
        <p15:prstTrans prst="fractur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84783266-2AA3-BC30-1984-5BC68EF5D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Foundation verse that we build on – Pro. 4:23: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allow God to help us control our words.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take responsibility for our actions (Pro. 4:24).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keep our focus on the right things (Pro. 4:25).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be careful who influences us (Pro. 4:26-27).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2896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750">
        <p15:prstTrans prst="fractur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7F317FBF-9C17-C1C7-F3C8-F20BC139B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15:13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 glad heart makes a cheerful face, but by sorrow of heart the spirit is crushed.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17:22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 joyful heart is good medicine, but a crushed spirit dries up the bones.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167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dissolve/>
      </p:transition>
    </mc:Choice>
    <mc:Fallback>
      <p:transition spd="slow"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Working to live at peace with others can bring joy 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12:20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Deceit is in the heart of those who devise evil, but those who plan peace have joy.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0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Words spoken or received can affect us regarding joy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15:23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To make an apt answer is a joy to a man, and a word in season, how good it is!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754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Living with integrity brings joy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21:15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When justice is done, it is a joy to the righteous but terror to evildoers.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039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5180</TotalTime>
  <Words>389</Words>
  <Application>Microsoft Office PowerPoint</Application>
  <PresentationFormat>Widescreen</PresentationFormat>
  <Paragraphs>51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226</cp:revision>
  <cp:lastPrinted>2023-06-01T12:37:18Z</cp:lastPrinted>
  <dcterms:created xsi:type="dcterms:W3CDTF">2021-02-03T13:21:17Z</dcterms:created>
  <dcterms:modified xsi:type="dcterms:W3CDTF">2023-06-08T13:02:36Z</dcterms:modified>
</cp:coreProperties>
</file>