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5"/>
  </p:notesMasterIdLst>
  <p:handoutMasterIdLst>
    <p:handoutMasterId r:id="rId16"/>
  </p:handoutMasterIdLst>
  <p:sldIdLst>
    <p:sldId id="456" r:id="rId2"/>
    <p:sldId id="493" r:id="rId3"/>
    <p:sldId id="528" r:id="rId4"/>
    <p:sldId id="462" r:id="rId5"/>
    <p:sldId id="529" r:id="rId6"/>
    <p:sldId id="507" r:id="rId7"/>
    <p:sldId id="525" r:id="rId8"/>
    <p:sldId id="526" r:id="rId9"/>
    <p:sldId id="530" r:id="rId10"/>
    <p:sldId id="527" r:id="rId11"/>
    <p:sldId id="531" r:id="rId12"/>
    <p:sldId id="532" r:id="rId13"/>
    <p:sldId id="523" r:id="rId14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3F52"/>
    <a:srgbClr val="CC3300"/>
    <a:srgbClr val="D7CDC7"/>
    <a:srgbClr val="003366"/>
    <a:srgbClr val="E6E6E6"/>
    <a:srgbClr val="F7F7F7"/>
    <a:srgbClr val="FBD9AB"/>
    <a:srgbClr val="FF9966"/>
    <a:srgbClr val="AEC5D4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94635" autoAdjust="0"/>
  </p:normalViewPr>
  <p:slideViewPr>
    <p:cSldViewPr snapToGrid="0">
      <p:cViewPr varScale="1">
        <p:scale>
          <a:sx n="81" d="100"/>
          <a:sy n="81" d="100"/>
        </p:scale>
        <p:origin x="6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r">
              <a:defRPr sz="1200"/>
            </a:lvl1pPr>
          </a:lstStyle>
          <a:p>
            <a:fld id="{F37528E3-9F54-4201-B3FE-593A2F142EC8}" type="datetimeFigureOut">
              <a:rPr lang="en-US" smtClean="0"/>
              <a:t>6/20/2023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r">
              <a:defRPr sz="1200"/>
            </a:lvl1pPr>
          </a:lstStyle>
          <a:p>
            <a:fld id="{6B9E8EBB-9B6B-4C44-95AA-BD16F5FD82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576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r">
              <a:defRPr sz="1200"/>
            </a:lvl1pPr>
          </a:lstStyle>
          <a:p>
            <a:fld id="{2CF3F777-73A9-4F14-8A0A-B647773D7808}" type="datetimeFigureOut">
              <a:rPr lang="en-US" smtClean="0"/>
              <a:t>6/20/2023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16" tIns="45208" rIns="90416" bIns="4520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13" y="4473716"/>
            <a:ext cx="5609574" cy="3661028"/>
          </a:xfrm>
          <a:prstGeom prst="rect">
            <a:avLst/>
          </a:prstGeom>
        </p:spPr>
        <p:txBody>
          <a:bodyPr vert="horz" lIns="90416" tIns="45208" rIns="90416" bIns="452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576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r">
              <a:defRPr sz="1200"/>
            </a:lvl1pPr>
          </a:lstStyle>
          <a:p>
            <a:fld id="{38AC88AA-6172-462D-A8FA-0B31731049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0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6/20/2023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32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3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6/20/2023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6/20/2023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27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6/20/2023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4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6/20/2023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6/20/2023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9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6/20/2023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1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6/20/2023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4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B3E3403-B6A4-4A5C-8FD2-9D8388F61A8A}" type="datetimeFigureOut">
              <a:rPr lang="en-US" smtClean="0"/>
              <a:t>6/20/2023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7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B3E3403-B6A4-4A5C-8FD2-9D8388F61A8A}" type="datetimeFigureOut">
              <a:rPr lang="en-US" smtClean="0"/>
              <a:t>6/20/2023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B2B235-2E0F-4037-8300-858E6EB7E4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299018">
            <a:off x="1" y="3184882"/>
            <a:ext cx="12192000" cy="4002510"/>
          </a:xfrm>
          <a:prstGeom prst="rect">
            <a:avLst/>
          </a:prstGeom>
        </p:spPr>
      </p:pic>
      <p:pic>
        <p:nvPicPr>
          <p:cNvPr id="3" name="Picture 2" descr="An open book on a table&#10;&#10;Description automatically generated with low confidence">
            <a:extLst>
              <a:ext uri="{FF2B5EF4-FFF2-40B4-BE49-F238E27FC236}">
                <a16:creationId xmlns:a16="http://schemas.microsoft.com/office/drawing/2014/main" id="{7E5D071F-A829-18E2-DB6F-0F44B99047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Anger usually has a root cause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14:29-30 (ESV) </a:t>
            </a:r>
          </a:p>
          <a:p>
            <a:pPr algn="ctr"/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Whoever is slow to anger has great understanding, but he who has a hasty temper exalts folly…envy makes the bones rot.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97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Anger usually clouds our decision making and we can look foolish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14:17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 man of quick temper acts foolishly, and a  man of evil devices is hated.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724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angry individual looks foolish because they are out of control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15:18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 hot-tempered man stirs up strife, but he who is slow to anger quiets contention.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578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ripple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84783266-2AA3-BC30-1984-5BC68EF5D2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couple of thoughts on dealing with anger: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be aware of “match points.” See Pro. 19:11.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“think before speaking.” See Pro. 12:15-16.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00792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7F317FBF-9C17-C1C7-F3C8-F20BC139B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28:13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Whoever conceals his transgressions will not prosper, but he who confesses and forsakes them will obtain mercy.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28:27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Whoever gives to the poor will not want, but he who hides his eyes will get many a curse.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9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7F317FBF-9C17-C1C7-F3C8-F20BC139B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14:29-30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Whoever is slow to anger has great understanding, but he who has a hasty temper exalts folly.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 tranquil heart gives life to the flesh, but envy makes the bones rot.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631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dissolve/>
      </p:transition>
    </mc:Choice>
    <mc:Fallback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84783266-2AA3-BC30-1984-5BC68EF5D2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Emotions are not bad in themselves.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Jesus had emotions but they were kept under control because He was the God-Man. See Mk. 3:5; Mt. 15:32.</a:t>
            </a: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84783266-2AA3-BC30-1984-5BC68EF5D2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things regarding compassion/pity</a:t>
            </a:r>
          </a:p>
          <a:p>
            <a:pPr marL="457200">
              <a:defRPr/>
            </a:pPr>
            <a:endParaRPr 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7416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750">
        <p15:prstTrans prst="fractur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we are not hiding sins, it helps us to be compassionate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28:13 (ESV) </a:t>
            </a:r>
          </a:p>
          <a:p>
            <a:pPr algn="ctr"/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Whoever conceals his transgressions will not prosper, but he who confesses and forsakes them will obtain mercy.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03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must tune in to the needs of others to experience compassion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28:27 (ESV) </a:t>
            </a:r>
          </a:p>
          <a:p>
            <a:pPr algn="ctr"/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Whoever gives to the poor will not want, but he who hides his eyes will get many a curse.</a:t>
            </a:r>
          </a:p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75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moved emotionally by mercy, we do see and help the less fortunate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19:17 (ESV) </a:t>
            </a:r>
            <a:b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Whoever is generous to the poor lends to the LORD, and he will repay him for his deed.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03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84783266-2AA3-BC30-1984-5BC68EF5D2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things about anger and how to deal with it</a:t>
            </a:r>
          </a:p>
          <a:p>
            <a:pPr marL="457200">
              <a:defRPr/>
            </a:pPr>
            <a:endParaRPr 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19775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750">
        <p15:prstTrans prst="fracture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5215</TotalTime>
  <Words>409</Words>
  <Application>Microsoft Office PowerPoint</Application>
  <PresentationFormat>Widescreen</PresentationFormat>
  <Paragraphs>52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Gill Sans MT</vt:lpstr>
      <vt:lpstr>Times New Roman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Sherry Reeve</dc:creator>
  <cp:lastModifiedBy>Sherry Reeve</cp:lastModifiedBy>
  <cp:revision>228</cp:revision>
  <cp:lastPrinted>2023-06-01T12:37:18Z</cp:lastPrinted>
  <dcterms:created xsi:type="dcterms:W3CDTF">2021-02-03T13:21:17Z</dcterms:created>
  <dcterms:modified xsi:type="dcterms:W3CDTF">2023-06-20T17:24:05Z</dcterms:modified>
</cp:coreProperties>
</file>