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3" r:id="rId3"/>
    <p:sldId id="528" r:id="rId4"/>
    <p:sldId id="530" r:id="rId5"/>
    <p:sldId id="462" r:id="rId6"/>
    <p:sldId id="531" r:id="rId7"/>
    <p:sldId id="507" r:id="rId8"/>
    <p:sldId id="525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7/20/2023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3" name="Picture 2" descr="An open book on a table&#10;&#10;Description automatically generated">
            <a:extLst>
              <a:ext uri="{FF2B5EF4-FFF2-40B4-BE49-F238E27FC236}">
                <a16:creationId xmlns:a16="http://schemas.microsoft.com/office/drawing/2014/main" id="{6B9A4695-2276-227E-D6DE-1D68461B8D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14:34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Righteousness exalts a nation, but sin is a reproach to any people.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16:12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It is an abomination to kings to do evil, for the throne is established by righteousness.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19:18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Discipline your son, for there is hope; do not set your heart on putting him to death.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22:6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Train up a child in the way he should go; even when he is old he will depart from it.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19:21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Many are the plans in the mind of a man, but it is the purpose of the LORD that will stand.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15:3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The eyes of the Lord are in every place, keeping watch on the evil and the good.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17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 have discussed several different topics over the last weeks we have been in Proverbs.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Today we will cover two theological areas.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What some Christian Nationalists believe. The following is a quote from one who identifies as such. Others believe in Dominion Theology, Christian Reconstruction or Theonomy, which the </a:t>
            </a:r>
            <a:r>
              <a:rPr lang="en-US" sz="3600" b="0" i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following quote fits,</a:t>
            </a:r>
            <a:endParaRPr lang="en-US" sz="36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“Christians have an obligation, a mandate, a commission, a holy responsibility to reclaim the land for Jesus Christ — to have dominion in civil structures, just as in every other aspect of life and godliness…It is dominion we are after. Not just influence.”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64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does righteousness exalt a nation?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14:34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Righteousness exalts a nation, but sin is a reproach to any people.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look at the character of God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The Providence of God – Pr. 19:21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God knows everything and is everywhere present – Pr. 15:3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God is gracious and holy – Pr. 9:10</a:t>
            </a: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5751</TotalTime>
  <Words>334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237</cp:revision>
  <cp:lastPrinted>2023-07-20T12:07:38Z</cp:lastPrinted>
  <dcterms:created xsi:type="dcterms:W3CDTF">2021-02-03T13:21:17Z</dcterms:created>
  <dcterms:modified xsi:type="dcterms:W3CDTF">2023-07-20T17:04:07Z</dcterms:modified>
</cp:coreProperties>
</file>