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0"/>
  </p:notesMasterIdLst>
  <p:handoutMasterIdLst>
    <p:handoutMasterId r:id="rId11"/>
  </p:handoutMasterIdLst>
  <p:sldIdLst>
    <p:sldId id="456" r:id="rId2"/>
    <p:sldId id="493" r:id="rId3"/>
    <p:sldId id="528" r:id="rId4"/>
    <p:sldId id="462" r:id="rId5"/>
    <p:sldId id="529" r:id="rId6"/>
    <p:sldId id="507" r:id="rId7"/>
    <p:sldId id="525" r:id="rId8"/>
    <p:sldId id="526" r:id="rId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F52"/>
    <a:srgbClr val="CC3300"/>
    <a:srgbClr val="D7CDC7"/>
    <a:srgbClr val="003366"/>
    <a:srgbClr val="E6E6E6"/>
    <a:srgbClr val="F7F7F7"/>
    <a:srgbClr val="FBD9AB"/>
    <a:srgbClr val="FF9966"/>
    <a:srgbClr val="AEC5D4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4635" autoAdjust="0"/>
  </p:normalViewPr>
  <p:slideViewPr>
    <p:cSldViewPr snapToGrid="0">
      <p:cViewPr varScale="1">
        <p:scale>
          <a:sx n="81" d="100"/>
          <a:sy n="81" d="100"/>
        </p:scale>
        <p:origin x="63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4" tIns="46586" rIns="93174" bIns="46586" rtlCol="0"/>
          <a:lstStyle>
            <a:lvl1pPr algn="r">
              <a:defRPr sz="1200"/>
            </a:lvl1pPr>
          </a:lstStyle>
          <a:p>
            <a:fld id="{F37528E3-9F54-4201-B3FE-593A2F142EC8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4" tIns="46586" rIns="93174" bIns="46586" rtlCol="0" anchor="b"/>
          <a:lstStyle>
            <a:lvl1pPr algn="r">
              <a:defRPr sz="1200"/>
            </a:lvl1pPr>
          </a:lstStyle>
          <a:p>
            <a:fld id="{6B9E8EBB-9B6B-4C44-95AA-BD16F5FD82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924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576" y="0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/>
          <a:lstStyle>
            <a:lvl1pPr algn="r">
              <a:defRPr sz="1200"/>
            </a:lvl1pPr>
          </a:lstStyle>
          <a:p>
            <a:fld id="{2CF3F777-73A9-4F14-8A0A-B647773D7808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16" tIns="45208" rIns="90416" bIns="4520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413" y="4473716"/>
            <a:ext cx="5609574" cy="3661028"/>
          </a:xfrm>
          <a:prstGeom prst="rect">
            <a:avLst/>
          </a:prstGeom>
        </p:spPr>
        <p:txBody>
          <a:bodyPr vert="horz" lIns="90416" tIns="45208" rIns="90416" bIns="452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576" y="8831108"/>
            <a:ext cx="3038258" cy="465292"/>
          </a:xfrm>
          <a:prstGeom prst="rect">
            <a:avLst/>
          </a:prstGeom>
        </p:spPr>
        <p:txBody>
          <a:bodyPr vert="horz" lIns="90416" tIns="45208" rIns="90416" bIns="45208" rtlCol="0" anchor="b"/>
          <a:lstStyle>
            <a:lvl1pPr algn="r">
              <a:defRPr sz="1200"/>
            </a:lvl1pPr>
          </a:lstStyle>
          <a:p>
            <a:fld id="{38AC88AA-6172-462D-A8FA-0B31731049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0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326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3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884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01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2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643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19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9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14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773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B3E3403-B6A4-4A5C-8FD2-9D8388F61A8A}" type="datetimeFigureOut">
              <a:rPr lang="en-US" smtClean="0"/>
              <a:t>7/12/2023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7FBBF00-5058-44C7-83E9-9404151CB4D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77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B2B235-2E0F-4037-8300-858E6EB7E4D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tretch>
            <a:fillRect/>
          </a:stretch>
        </p:blipFill>
        <p:spPr>
          <a:xfrm rot="299018">
            <a:off x="1" y="3184882"/>
            <a:ext cx="12192000" cy="4002510"/>
          </a:xfrm>
          <a:prstGeom prst="rect">
            <a:avLst/>
          </a:prstGeom>
        </p:spPr>
      </p:pic>
      <p:pic>
        <p:nvPicPr>
          <p:cNvPr id="4" name="Picture 3" descr="A book open on a table&#10;&#10;Description automatically generated">
            <a:extLst>
              <a:ext uri="{FF2B5EF4-FFF2-40B4-BE49-F238E27FC236}">
                <a16:creationId xmlns:a16="http://schemas.microsoft.com/office/drawing/2014/main" id="{CE1469AA-1483-09C5-6CD0-7057EB79B4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21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6:20-22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My son, keep your father’s commandment, and forsake not your mother’s teaching.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Bind them on your heart always; tie them around your neck.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When you walk, they will lead you; when you lie down, they will watch over you; and when you awake, they will talk with you.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19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7F317FBF-9C17-C1C7-F3C8-F20BC139B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7009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19:18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Discipline your son, for there is hope; do not set your heart on putting him to death.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22:6 (ESV) </a:t>
            </a:r>
          </a:p>
          <a:p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Train up a child in the way he should go; even when he is old he will depart from it.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63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Our goal is to raise kids to release them.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Parental roles are under in our society today.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There are great benefits to building strong families. There are at least four.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570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84783266-2AA3-BC30-1984-5BC68EF5D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476" y="714377"/>
            <a:ext cx="108237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we begin: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Our goal is to raise kids to release them.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Parental roles are under in our society today.</a:t>
            </a:r>
          </a:p>
          <a:p>
            <a:pPr marL="457200">
              <a:buFont typeface="Arial" pitchFamily="34" charset="0"/>
              <a:buChar char="•"/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buFont typeface="Arial" pitchFamily="34" charset="0"/>
              <a:buChar char="•"/>
              <a:defRPr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There are great benefits to building strong families. There are at least four.</a:t>
            </a: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defRPr/>
            </a:pPr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974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750">
        <p15:prstTrans prst="fractur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Parents have a responsibility to influence their kids in a Godly way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6:20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My son, keep your father’s commandment, and forsake not your mother’s teaching.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03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Being a parent means involvement in your children’s life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19:18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Discipline your son, for there is hope; do not set your heart on putting him to death.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754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 open book on a table&#10;&#10;Description automatically generated with medium confidence">
            <a:extLst>
              <a:ext uri="{FF2B5EF4-FFF2-40B4-BE49-F238E27FC236}">
                <a16:creationId xmlns:a16="http://schemas.microsoft.com/office/drawing/2014/main" id="{1FE539B2-AEA3-7079-FAB3-394C248331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" y="428"/>
            <a:ext cx="12190476" cy="68571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5039" y="714377"/>
            <a:ext cx="936963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Help our children to discover their gifts, talents, and how God has wired them</a:t>
            </a:r>
          </a:p>
          <a:p>
            <a:pPr algn="ctr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Proverbs 22:6 (ESV) </a:t>
            </a:r>
          </a:p>
          <a:p>
            <a:pPr algn="ctr"/>
            <a:r>
              <a:rPr lang="en-US" sz="3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Train up a child in the way he should go; even when he is old he will depart from it.</a:t>
            </a:r>
          </a:p>
          <a:p>
            <a:pPr algn="ctr"/>
            <a:endParaRPr lang="en-US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03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5421</TotalTime>
  <Words>315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Times New Roman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Sherry Reeve</dc:creator>
  <cp:lastModifiedBy>Sherry Reeve</cp:lastModifiedBy>
  <cp:revision>234</cp:revision>
  <cp:lastPrinted>2023-07-12T12:36:43Z</cp:lastPrinted>
  <dcterms:created xsi:type="dcterms:W3CDTF">2021-02-03T13:21:17Z</dcterms:created>
  <dcterms:modified xsi:type="dcterms:W3CDTF">2023-07-12T12:41:10Z</dcterms:modified>
</cp:coreProperties>
</file>